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embeddedFontLst>
    <p:embeddedFont>
      <p:font typeface="Proxima Nova"/>
      <p:regular r:id="rId44"/>
      <p:bold r:id="rId45"/>
      <p:italic r:id="rId46"/>
      <p:boldItalic r:id="rId47"/>
    </p:embeddedFont>
    <p:embeddedFont>
      <p:font typeface="Roboto Medium"/>
      <p:regular r:id="rId48"/>
      <p:bold r:id="rId49"/>
      <p:italic r:id="rId50"/>
      <p:boldItalic r:id="rId51"/>
    </p:embeddedFont>
    <p:embeddedFont>
      <p:font typeface="Amatic SC"/>
      <p:regular r:id="rId52"/>
      <p:bold r:id="rId53"/>
    </p:embeddedFont>
    <p:embeddedFont>
      <p:font typeface="Albert Sans Medium"/>
      <p:regular r:id="rId54"/>
      <p:bold r:id="rId55"/>
      <p:italic r:id="rId56"/>
      <p:boldItalic r:id="rId57"/>
    </p:embeddedFont>
    <p:embeddedFont>
      <p:font typeface="Londrina Solid"/>
      <p:regular r:id="rId58"/>
    </p:embeddedFont>
    <p:embeddedFont>
      <p:font typeface="Albert Sans"/>
      <p:regular r:id="rId59"/>
      <p:bold r:id="rId60"/>
      <p:italic r:id="rId61"/>
      <p:boldItalic r:id="rId6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AB43AB1-0EB6-4CB3-96DF-30B06B074B93}">
  <a:tblStyle styleId="{FAB43AB1-0EB6-4CB3-96DF-30B06B074B9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ProximaNova-regular.fntdata"/><Relationship Id="rId43" Type="http://schemas.openxmlformats.org/officeDocument/2006/relationships/slide" Target="slides/slide37.xml"/><Relationship Id="rId46" Type="http://schemas.openxmlformats.org/officeDocument/2006/relationships/font" Target="fonts/ProximaNova-italic.fntdata"/><Relationship Id="rId45" Type="http://schemas.openxmlformats.org/officeDocument/2006/relationships/font" Target="fonts/ProximaNova-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edium-regular.fntdata"/><Relationship Id="rId47" Type="http://schemas.openxmlformats.org/officeDocument/2006/relationships/font" Target="fonts/ProximaNova-boldItalic.fntdata"/><Relationship Id="rId49" Type="http://schemas.openxmlformats.org/officeDocument/2006/relationships/font" Target="fonts/RobotoMedium-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AlbertSans-boldItalic.fntdata"/><Relationship Id="rId61" Type="http://schemas.openxmlformats.org/officeDocument/2006/relationships/font" Target="fonts/AlbertSans-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lbertSans-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boldItalic.fntdata"/><Relationship Id="rId50" Type="http://schemas.openxmlformats.org/officeDocument/2006/relationships/font" Target="fonts/RobotoMedium-italic.fntdata"/><Relationship Id="rId53" Type="http://schemas.openxmlformats.org/officeDocument/2006/relationships/font" Target="fonts/AmaticSC-bold.fntdata"/><Relationship Id="rId52" Type="http://schemas.openxmlformats.org/officeDocument/2006/relationships/font" Target="fonts/AmaticSC-regular.fntdata"/><Relationship Id="rId11" Type="http://schemas.openxmlformats.org/officeDocument/2006/relationships/slide" Target="slides/slide5.xml"/><Relationship Id="rId55" Type="http://schemas.openxmlformats.org/officeDocument/2006/relationships/font" Target="fonts/AlbertSansMedium-bold.fntdata"/><Relationship Id="rId10" Type="http://schemas.openxmlformats.org/officeDocument/2006/relationships/slide" Target="slides/slide4.xml"/><Relationship Id="rId54" Type="http://schemas.openxmlformats.org/officeDocument/2006/relationships/font" Target="fonts/AlbertSansMedium-regular.fntdata"/><Relationship Id="rId13" Type="http://schemas.openxmlformats.org/officeDocument/2006/relationships/slide" Target="slides/slide7.xml"/><Relationship Id="rId57" Type="http://schemas.openxmlformats.org/officeDocument/2006/relationships/font" Target="fonts/AlbertSansMedium-boldItalic.fntdata"/><Relationship Id="rId12" Type="http://schemas.openxmlformats.org/officeDocument/2006/relationships/slide" Target="slides/slide6.xml"/><Relationship Id="rId56" Type="http://schemas.openxmlformats.org/officeDocument/2006/relationships/font" Target="fonts/AlbertSansMedium-italic.fntdata"/><Relationship Id="rId15" Type="http://schemas.openxmlformats.org/officeDocument/2006/relationships/slide" Target="slides/slide9.xml"/><Relationship Id="rId59" Type="http://schemas.openxmlformats.org/officeDocument/2006/relationships/font" Target="fonts/AlbertSans-regular.fntdata"/><Relationship Id="rId14" Type="http://schemas.openxmlformats.org/officeDocument/2006/relationships/slide" Target="slides/slide8.xml"/><Relationship Id="rId58" Type="http://schemas.openxmlformats.org/officeDocument/2006/relationships/font" Target="fonts/LondrinaSolid-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gd362d286f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 name="Google Shape;1468;gd362d286f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9" name="Shape 1889"/>
        <p:cNvGrpSpPr/>
        <p:nvPr/>
      </p:nvGrpSpPr>
      <p:grpSpPr>
        <a:xfrm>
          <a:off x="0" y="0"/>
          <a:ext cx="0" cy="0"/>
          <a:chOff x="0" y="0"/>
          <a:chExt cx="0" cy="0"/>
        </a:xfrm>
      </p:grpSpPr>
      <p:sp>
        <p:nvSpPr>
          <p:cNvPr id="1890" name="Google Shape;1890;gd362d286f3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1" name="Google Shape;1891;gd362d286f3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9" name="Shape 1919"/>
        <p:cNvGrpSpPr/>
        <p:nvPr/>
      </p:nvGrpSpPr>
      <p:grpSpPr>
        <a:xfrm>
          <a:off x="0" y="0"/>
          <a:ext cx="0" cy="0"/>
          <a:chOff x="0" y="0"/>
          <a:chExt cx="0" cy="0"/>
        </a:xfrm>
      </p:grpSpPr>
      <p:sp>
        <p:nvSpPr>
          <p:cNvPr id="1920" name="Google Shape;1920;g228a26e5112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1" name="Google Shape;1921;g228a26e5112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6" name="Shape 1936"/>
        <p:cNvGrpSpPr/>
        <p:nvPr/>
      </p:nvGrpSpPr>
      <p:grpSpPr>
        <a:xfrm>
          <a:off x="0" y="0"/>
          <a:ext cx="0" cy="0"/>
          <a:chOff x="0" y="0"/>
          <a:chExt cx="0" cy="0"/>
        </a:xfrm>
      </p:grpSpPr>
      <p:sp>
        <p:nvSpPr>
          <p:cNvPr id="1937" name="Google Shape;1937;g228a26e5112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8" name="Google Shape;1938;g228a26e5112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9" name="Shape 1969"/>
        <p:cNvGrpSpPr/>
        <p:nvPr/>
      </p:nvGrpSpPr>
      <p:grpSpPr>
        <a:xfrm>
          <a:off x="0" y="0"/>
          <a:ext cx="0" cy="0"/>
          <a:chOff x="0" y="0"/>
          <a:chExt cx="0" cy="0"/>
        </a:xfrm>
      </p:grpSpPr>
      <p:sp>
        <p:nvSpPr>
          <p:cNvPr id="1970" name="Google Shape;1970;g228a26e5112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1" name="Google Shape;1971;g228a26e5112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9" name="Shape 1989"/>
        <p:cNvGrpSpPr/>
        <p:nvPr/>
      </p:nvGrpSpPr>
      <p:grpSpPr>
        <a:xfrm>
          <a:off x="0" y="0"/>
          <a:ext cx="0" cy="0"/>
          <a:chOff x="0" y="0"/>
          <a:chExt cx="0" cy="0"/>
        </a:xfrm>
      </p:grpSpPr>
      <p:sp>
        <p:nvSpPr>
          <p:cNvPr id="1990" name="Google Shape;1990;g228a26e5112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1" name="Google Shape;1991;g228a26e5112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6" name="Shape 1996"/>
        <p:cNvGrpSpPr/>
        <p:nvPr/>
      </p:nvGrpSpPr>
      <p:grpSpPr>
        <a:xfrm>
          <a:off x="0" y="0"/>
          <a:ext cx="0" cy="0"/>
          <a:chOff x="0" y="0"/>
          <a:chExt cx="0" cy="0"/>
        </a:xfrm>
      </p:grpSpPr>
      <p:sp>
        <p:nvSpPr>
          <p:cNvPr id="1997" name="Google Shape;1997;g228a26e5112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8" name="Google Shape;1998;g228a26e5112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2" name="Shape 2002"/>
        <p:cNvGrpSpPr/>
        <p:nvPr/>
      </p:nvGrpSpPr>
      <p:grpSpPr>
        <a:xfrm>
          <a:off x="0" y="0"/>
          <a:ext cx="0" cy="0"/>
          <a:chOff x="0" y="0"/>
          <a:chExt cx="0" cy="0"/>
        </a:xfrm>
      </p:grpSpPr>
      <p:sp>
        <p:nvSpPr>
          <p:cNvPr id="2003" name="Google Shape;2003;g228a26e5112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4" name="Google Shape;2004;g228a26e5112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7" name="Shape 2037"/>
        <p:cNvGrpSpPr/>
        <p:nvPr/>
      </p:nvGrpSpPr>
      <p:grpSpPr>
        <a:xfrm>
          <a:off x="0" y="0"/>
          <a:ext cx="0" cy="0"/>
          <a:chOff x="0" y="0"/>
          <a:chExt cx="0" cy="0"/>
        </a:xfrm>
      </p:grpSpPr>
      <p:sp>
        <p:nvSpPr>
          <p:cNvPr id="2038" name="Google Shape;2038;gd362d286f3_1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9" name="Google Shape;2039;gd362d286f3_1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9" name="Shape 2129"/>
        <p:cNvGrpSpPr/>
        <p:nvPr/>
      </p:nvGrpSpPr>
      <p:grpSpPr>
        <a:xfrm>
          <a:off x="0" y="0"/>
          <a:ext cx="0" cy="0"/>
          <a:chOff x="0" y="0"/>
          <a:chExt cx="0" cy="0"/>
        </a:xfrm>
      </p:grpSpPr>
      <p:sp>
        <p:nvSpPr>
          <p:cNvPr id="2130" name="Google Shape;2130;ge2812c4e9a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1" name="Google Shape;2131;ge2812c4e9a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4" name="Shape 2344"/>
        <p:cNvGrpSpPr/>
        <p:nvPr/>
      </p:nvGrpSpPr>
      <p:grpSpPr>
        <a:xfrm>
          <a:off x="0" y="0"/>
          <a:ext cx="0" cy="0"/>
          <a:chOff x="0" y="0"/>
          <a:chExt cx="0" cy="0"/>
        </a:xfrm>
      </p:grpSpPr>
      <p:sp>
        <p:nvSpPr>
          <p:cNvPr id="2345" name="Google Shape;2345;g1215e4c914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6" name="Google Shape;2346;g1215e4c914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5" name="Shape 1545"/>
        <p:cNvGrpSpPr/>
        <p:nvPr/>
      </p:nvGrpSpPr>
      <p:grpSpPr>
        <a:xfrm>
          <a:off x="0" y="0"/>
          <a:ext cx="0" cy="0"/>
          <a:chOff x="0" y="0"/>
          <a:chExt cx="0" cy="0"/>
        </a:xfrm>
      </p:grpSpPr>
      <p:sp>
        <p:nvSpPr>
          <p:cNvPr id="1546" name="Google Shape;1546;gd362d286f3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7" name="Google Shape;1547;gd362d286f3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4" name="Shape 2354"/>
        <p:cNvGrpSpPr/>
        <p:nvPr/>
      </p:nvGrpSpPr>
      <p:grpSpPr>
        <a:xfrm>
          <a:off x="0" y="0"/>
          <a:ext cx="0" cy="0"/>
          <a:chOff x="0" y="0"/>
          <a:chExt cx="0" cy="0"/>
        </a:xfrm>
      </p:grpSpPr>
      <p:sp>
        <p:nvSpPr>
          <p:cNvPr id="2355" name="Google Shape;2355;g209a5c450fa_0_20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6" name="Google Shape;2356;g209a5c450fa_0_20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0" name="Shape 2360"/>
        <p:cNvGrpSpPr/>
        <p:nvPr/>
      </p:nvGrpSpPr>
      <p:grpSpPr>
        <a:xfrm>
          <a:off x="0" y="0"/>
          <a:ext cx="0" cy="0"/>
          <a:chOff x="0" y="0"/>
          <a:chExt cx="0" cy="0"/>
        </a:xfrm>
      </p:grpSpPr>
      <p:sp>
        <p:nvSpPr>
          <p:cNvPr id="2361" name="Google Shape;2361;g209a5c450fa_0_20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2" name="Google Shape;2362;g209a5c450fa_0_20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6" name="Shape 2366"/>
        <p:cNvGrpSpPr/>
        <p:nvPr/>
      </p:nvGrpSpPr>
      <p:grpSpPr>
        <a:xfrm>
          <a:off x="0" y="0"/>
          <a:ext cx="0" cy="0"/>
          <a:chOff x="0" y="0"/>
          <a:chExt cx="0" cy="0"/>
        </a:xfrm>
      </p:grpSpPr>
      <p:sp>
        <p:nvSpPr>
          <p:cNvPr id="2367" name="Google Shape;2367;g209a5c450fa_0_20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8" name="Google Shape;2368;g209a5c450fa_0_20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2" name="Shape 2392"/>
        <p:cNvGrpSpPr/>
        <p:nvPr/>
      </p:nvGrpSpPr>
      <p:grpSpPr>
        <a:xfrm>
          <a:off x="0" y="0"/>
          <a:ext cx="0" cy="0"/>
          <a:chOff x="0" y="0"/>
          <a:chExt cx="0" cy="0"/>
        </a:xfrm>
      </p:grpSpPr>
      <p:sp>
        <p:nvSpPr>
          <p:cNvPr id="2393" name="Google Shape;2393;g209a5c450fa_0_20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4" name="Google Shape;2394;g209a5c450fa_0_20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8" name="Shape 2408"/>
        <p:cNvGrpSpPr/>
        <p:nvPr/>
      </p:nvGrpSpPr>
      <p:grpSpPr>
        <a:xfrm>
          <a:off x="0" y="0"/>
          <a:ext cx="0" cy="0"/>
          <a:chOff x="0" y="0"/>
          <a:chExt cx="0" cy="0"/>
        </a:xfrm>
      </p:grpSpPr>
      <p:sp>
        <p:nvSpPr>
          <p:cNvPr id="2409" name="Google Shape;2409;g209a5c450fa_0_20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0" name="Google Shape;2410;g209a5c450fa_0_20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7" name="Shape 2747"/>
        <p:cNvGrpSpPr/>
        <p:nvPr/>
      </p:nvGrpSpPr>
      <p:grpSpPr>
        <a:xfrm>
          <a:off x="0" y="0"/>
          <a:ext cx="0" cy="0"/>
          <a:chOff x="0" y="0"/>
          <a:chExt cx="0" cy="0"/>
        </a:xfrm>
      </p:grpSpPr>
      <p:sp>
        <p:nvSpPr>
          <p:cNvPr id="2748" name="Google Shape;2748;g209a5c450fa_0_21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9" name="Google Shape;2749;g209a5c450fa_0_21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8" name="Shape 4948"/>
        <p:cNvGrpSpPr/>
        <p:nvPr/>
      </p:nvGrpSpPr>
      <p:grpSpPr>
        <a:xfrm>
          <a:off x="0" y="0"/>
          <a:ext cx="0" cy="0"/>
          <a:chOff x="0" y="0"/>
          <a:chExt cx="0" cy="0"/>
        </a:xfrm>
      </p:grpSpPr>
      <p:sp>
        <p:nvSpPr>
          <p:cNvPr id="4949" name="Google Shape;4949;g209a5c450fa_0_23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0" name="Google Shape;4950;g209a5c450fa_0_23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7" name="Shape 5367"/>
        <p:cNvGrpSpPr/>
        <p:nvPr/>
      </p:nvGrpSpPr>
      <p:grpSpPr>
        <a:xfrm>
          <a:off x="0" y="0"/>
          <a:ext cx="0" cy="0"/>
          <a:chOff x="0" y="0"/>
          <a:chExt cx="0" cy="0"/>
        </a:xfrm>
      </p:grpSpPr>
      <p:sp>
        <p:nvSpPr>
          <p:cNvPr id="5368" name="Google Shape;5368;g209a5c450fa_0_237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9" name="Google Shape;5369;g209a5c450fa_0_237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7" name="Shape 5537"/>
        <p:cNvGrpSpPr/>
        <p:nvPr/>
      </p:nvGrpSpPr>
      <p:grpSpPr>
        <a:xfrm>
          <a:off x="0" y="0"/>
          <a:ext cx="0" cy="0"/>
          <a:chOff x="0" y="0"/>
          <a:chExt cx="0" cy="0"/>
        </a:xfrm>
      </p:grpSpPr>
      <p:sp>
        <p:nvSpPr>
          <p:cNvPr id="5538" name="Google Shape;5538;g209a5c450fa_0_239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9" name="Google Shape;5539;g209a5c450fa_0_239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42" name="Shape 5942"/>
        <p:cNvGrpSpPr/>
        <p:nvPr/>
      </p:nvGrpSpPr>
      <p:grpSpPr>
        <a:xfrm>
          <a:off x="0" y="0"/>
          <a:ext cx="0" cy="0"/>
          <a:chOff x="0" y="0"/>
          <a:chExt cx="0" cy="0"/>
        </a:xfrm>
      </p:grpSpPr>
      <p:sp>
        <p:nvSpPr>
          <p:cNvPr id="5943" name="Google Shape;5943;g209a5c450fa_0_24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4" name="Google Shape;5944;g209a5c450fa_0_24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d362d286f3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d362d286f3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2" name="Shape 6322"/>
        <p:cNvGrpSpPr/>
        <p:nvPr/>
      </p:nvGrpSpPr>
      <p:grpSpPr>
        <a:xfrm>
          <a:off x="0" y="0"/>
          <a:ext cx="0" cy="0"/>
          <a:chOff x="0" y="0"/>
          <a:chExt cx="0" cy="0"/>
        </a:xfrm>
      </p:grpSpPr>
      <p:sp>
        <p:nvSpPr>
          <p:cNvPr id="6323" name="Google Shape;6323;g209a5c450fa_0_24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4" name="Google Shape;6324;g209a5c450fa_0_24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9" name="Shape 7099"/>
        <p:cNvGrpSpPr/>
        <p:nvPr/>
      </p:nvGrpSpPr>
      <p:grpSpPr>
        <a:xfrm>
          <a:off x="0" y="0"/>
          <a:ext cx="0" cy="0"/>
          <a:chOff x="0" y="0"/>
          <a:chExt cx="0" cy="0"/>
        </a:xfrm>
      </p:grpSpPr>
      <p:sp>
        <p:nvSpPr>
          <p:cNvPr id="7100" name="Google Shape;7100;g209a5c450fa_0_25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01" name="Google Shape;7101;g209a5c450fa_0_25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6" name="Shape 8506"/>
        <p:cNvGrpSpPr/>
        <p:nvPr/>
      </p:nvGrpSpPr>
      <p:grpSpPr>
        <a:xfrm>
          <a:off x="0" y="0"/>
          <a:ext cx="0" cy="0"/>
          <a:chOff x="0" y="0"/>
          <a:chExt cx="0" cy="0"/>
        </a:xfrm>
      </p:grpSpPr>
      <p:sp>
        <p:nvSpPr>
          <p:cNvPr id="8507" name="Google Shape;8507;g209a5c450fa_0_268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8" name="Google Shape;8508;g209a5c450fa_0_268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0" name="Shape 10900"/>
        <p:cNvGrpSpPr/>
        <p:nvPr/>
      </p:nvGrpSpPr>
      <p:grpSpPr>
        <a:xfrm>
          <a:off x="0" y="0"/>
          <a:ext cx="0" cy="0"/>
          <a:chOff x="0" y="0"/>
          <a:chExt cx="0" cy="0"/>
        </a:xfrm>
      </p:grpSpPr>
      <p:sp>
        <p:nvSpPr>
          <p:cNvPr id="10901" name="Google Shape;10901;g209a5c450fa_0_292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2" name="Google Shape;10902;g209a5c450fa_0_292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4" name="Shape 12914"/>
        <p:cNvGrpSpPr/>
        <p:nvPr/>
      </p:nvGrpSpPr>
      <p:grpSpPr>
        <a:xfrm>
          <a:off x="0" y="0"/>
          <a:ext cx="0" cy="0"/>
          <a:chOff x="0" y="0"/>
          <a:chExt cx="0" cy="0"/>
        </a:xfrm>
      </p:grpSpPr>
      <p:sp>
        <p:nvSpPr>
          <p:cNvPr id="12915" name="Google Shape;12915;g209a5c450fa_0_31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16" name="Google Shape;12916;g209a5c450fa_0_31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50" name="Shape 14550"/>
        <p:cNvGrpSpPr/>
        <p:nvPr/>
      </p:nvGrpSpPr>
      <p:grpSpPr>
        <a:xfrm>
          <a:off x="0" y="0"/>
          <a:ext cx="0" cy="0"/>
          <a:chOff x="0" y="0"/>
          <a:chExt cx="0" cy="0"/>
        </a:xfrm>
      </p:grpSpPr>
      <p:sp>
        <p:nvSpPr>
          <p:cNvPr id="14551" name="Google Shape;14551;g209a5c450fa_0_329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52" name="Google Shape;14552;g209a5c450fa_0_329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2" name="Shape 15592"/>
        <p:cNvGrpSpPr/>
        <p:nvPr/>
      </p:nvGrpSpPr>
      <p:grpSpPr>
        <a:xfrm>
          <a:off x="0" y="0"/>
          <a:ext cx="0" cy="0"/>
          <a:chOff x="0" y="0"/>
          <a:chExt cx="0" cy="0"/>
        </a:xfrm>
      </p:grpSpPr>
      <p:sp>
        <p:nvSpPr>
          <p:cNvPr id="15593" name="Google Shape;15593;g209a5c450fa_0_33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94" name="Google Shape;15594;g209a5c450fa_0_33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35" name="Shape 17135"/>
        <p:cNvGrpSpPr/>
        <p:nvPr/>
      </p:nvGrpSpPr>
      <p:grpSpPr>
        <a:xfrm>
          <a:off x="0" y="0"/>
          <a:ext cx="0" cy="0"/>
          <a:chOff x="0" y="0"/>
          <a:chExt cx="0" cy="0"/>
        </a:xfrm>
      </p:grpSpPr>
      <p:sp>
        <p:nvSpPr>
          <p:cNvPr id="17136" name="Google Shape;17136;g209a5c450fa_0_39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37" name="Google Shape;17137;g209a5c450fa_0_39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9" name="Shape 1639"/>
        <p:cNvGrpSpPr/>
        <p:nvPr/>
      </p:nvGrpSpPr>
      <p:grpSpPr>
        <a:xfrm>
          <a:off x="0" y="0"/>
          <a:ext cx="0" cy="0"/>
          <a:chOff x="0" y="0"/>
          <a:chExt cx="0" cy="0"/>
        </a:xfrm>
      </p:grpSpPr>
      <p:sp>
        <p:nvSpPr>
          <p:cNvPr id="1640" name="Google Shape;1640;g209a5c450fa_0_39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1" name="Google Shape;1641;g209a5c450fa_0_39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 name="Shape 1658"/>
        <p:cNvGrpSpPr/>
        <p:nvPr/>
      </p:nvGrpSpPr>
      <p:grpSpPr>
        <a:xfrm>
          <a:off x="0" y="0"/>
          <a:ext cx="0" cy="0"/>
          <a:chOff x="0" y="0"/>
          <a:chExt cx="0" cy="0"/>
        </a:xfrm>
      </p:grpSpPr>
      <p:sp>
        <p:nvSpPr>
          <p:cNvPr id="1659" name="Google Shape;1659;g228a26e5112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0" name="Google Shape;1660;g228a26e5112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2" name="Shape 1732"/>
        <p:cNvGrpSpPr/>
        <p:nvPr/>
      </p:nvGrpSpPr>
      <p:grpSpPr>
        <a:xfrm>
          <a:off x="0" y="0"/>
          <a:ext cx="0" cy="0"/>
          <a:chOff x="0" y="0"/>
          <a:chExt cx="0" cy="0"/>
        </a:xfrm>
      </p:grpSpPr>
      <p:sp>
        <p:nvSpPr>
          <p:cNvPr id="1733" name="Google Shape;1733;g228a26e5112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4" name="Google Shape;1734;g228a26e5112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0" name="Shape 1780"/>
        <p:cNvGrpSpPr/>
        <p:nvPr/>
      </p:nvGrpSpPr>
      <p:grpSpPr>
        <a:xfrm>
          <a:off x="0" y="0"/>
          <a:ext cx="0" cy="0"/>
          <a:chOff x="0" y="0"/>
          <a:chExt cx="0" cy="0"/>
        </a:xfrm>
      </p:grpSpPr>
      <p:sp>
        <p:nvSpPr>
          <p:cNvPr id="1781" name="Google Shape;1781;g228a26e5112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2" name="Google Shape;1782;g228a26e5112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3" name="Shape 1803"/>
        <p:cNvGrpSpPr/>
        <p:nvPr/>
      </p:nvGrpSpPr>
      <p:grpSpPr>
        <a:xfrm>
          <a:off x="0" y="0"/>
          <a:ext cx="0" cy="0"/>
          <a:chOff x="0" y="0"/>
          <a:chExt cx="0" cy="0"/>
        </a:xfrm>
      </p:grpSpPr>
      <p:sp>
        <p:nvSpPr>
          <p:cNvPr id="1804" name="Google Shape;1804;g228a26e5112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5" name="Google Shape;1805;g228a26e5112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4" name="Shape 1834"/>
        <p:cNvGrpSpPr/>
        <p:nvPr/>
      </p:nvGrpSpPr>
      <p:grpSpPr>
        <a:xfrm>
          <a:off x="0" y="0"/>
          <a:ext cx="0" cy="0"/>
          <a:chOff x="0" y="0"/>
          <a:chExt cx="0" cy="0"/>
        </a:xfrm>
      </p:grpSpPr>
      <p:sp>
        <p:nvSpPr>
          <p:cNvPr id="1835" name="Google Shape;1835;g228a26e5112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6" name="Google Shape;1836;g228a26e5112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69350" y="0"/>
            <a:ext cx="8805300" cy="5143507"/>
            <a:chOff x="169350" y="-53625"/>
            <a:chExt cx="8805300" cy="5245800"/>
          </a:xfrm>
        </p:grpSpPr>
        <p:cxnSp>
          <p:nvCxnSpPr>
            <p:cNvPr id="10" name="Google Shape;10;p2"/>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 name="Google Shape;11;p2"/>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 name="Google Shape;12;p2"/>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 name="Google Shape;13;p2"/>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 name="Google Shape;14;p2"/>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5" name="Google Shape;15;p2"/>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 name="Google Shape;16;p2"/>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 name="Google Shape;17;p2"/>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 name="Google Shape;18;p2"/>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 name="Google Shape;19;p2"/>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0" name="Google Shape;20;p2"/>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1" name="Google Shape;21;p2"/>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2" name="Google Shape;22;p2"/>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3" name="Google Shape;23;p2"/>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 name="Google Shape;24;p2"/>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 name="Google Shape;25;p2"/>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 name="Google Shape;26;p2"/>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7" name="Google Shape;27;p2"/>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8" name="Google Shape;28;p2"/>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9" name="Google Shape;29;p2"/>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0" name="Google Shape;30;p2"/>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1" name="Google Shape;31;p2"/>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 name="Google Shape;32;p2"/>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 name="Google Shape;33;p2"/>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 name="Google Shape;34;p2"/>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5" name="Google Shape;35;p2"/>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6" name="Google Shape;36;p2"/>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7" name="Google Shape;37;p2"/>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8" name="Google Shape;38;p2"/>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 name="Google Shape;39;p2"/>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 name="Google Shape;40;p2"/>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 name="Google Shape;41;p2"/>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2" name="Google Shape;42;p2"/>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3" name="Google Shape;43;p2"/>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4" name="Google Shape;44;p2"/>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5" name="Google Shape;45;p2"/>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 name="Google Shape;46;p2"/>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 name="Google Shape;47;p2"/>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 name="Google Shape;48;p2"/>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 name="Google Shape;49;p2"/>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0" name="Google Shape;50;p2"/>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1" name="Google Shape;51;p2"/>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2" name="Google Shape;52;p2"/>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53" name="Google Shape;53;p2"/>
          <p:cNvGrpSpPr/>
          <p:nvPr/>
        </p:nvGrpSpPr>
        <p:grpSpPr>
          <a:xfrm>
            <a:off x="-1" y="195200"/>
            <a:ext cx="9144311" cy="4753125"/>
            <a:chOff x="-29250" y="198075"/>
            <a:chExt cx="9209700" cy="4753125"/>
          </a:xfrm>
        </p:grpSpPr>
        <p:cxnSp>
          <p:nvCxnSpPr>
            <p:cNvPr id="54" name="Google Shape;54;p2"/>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5" name="Google Shape;55;p2"/>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6" name="Google Shape;56;p2"/>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7" name="Google Shape;57;p2"/>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 name="Google Shape;58;p2"/>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 name="Google Shape;59;p2"/>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0" name="Google Shape;60;p2"/>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1" name="Google Shape;61;p2"/>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2" name="Google Shape;62;p2"/>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3" name="Google Shape;63;p2"/>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4" name="Google Shape;64;p2"/>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5" name="Google Shape;65;p2"/>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 name="Google Shape;66;p2"/>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 name="Google Shape;67;p2"/>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8" name="Google Shape;68;p2"/>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9" name="Google Shape;69;p2"/>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0" name="Google Shape;70;p2"/>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1" name="Google Shape;71;p2"/>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2" name="Google Shape;72;p2"/>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3" name="Google Shape;73;p2"/>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 name="Google Shape;74;p2"/>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5" name="Google Shape;75;p2"/>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6" name="Google Shape;76;p2"/>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7" name="Google Shape;77;p2"/>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8" name="Google Shape;78;p2"/>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9" name="Google Shape;79;p2"/>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sp>
        <p:nvSpPr>
          <p:cNvPr id="80" name="Google Shape;80;p2"/>
          <p:cNvSpPr txBox="1"/>
          <p:nvPr>
            <p:ph type="ctrTitle"/>
          </p:nvPr>
        </p:nvSpPr>
        <p:spPr>
          <a:xfrm>
            <a:off x="2412000" y="744527"/>
            <a:ext cx="4320000" cy="24837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rgbClr val="191919"/>
              </a:buClr>
              <a:buSzPts val="5200"/>
              <a:buNone/>
              <a:defRPr b="1" sz="8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9" name="Shape 609"/>
        <p:cNvGrpSpPr/>
        <p:nvPr/>
      </p:nvGrpSpPr>
      <p:grpSpPr>
        <a:xfrm>
          <a:off x="0" y="0"/>
          <a:ext cx="0" cy="0"/>
          <a:chOff x="0" y="0"/>
          <a:chExt cx="0" cy="0"/>
        </a:xfrm>
      </p:grpSpPr>
      <p:grpSp>
        <p:nvGrpSpPr>
          <p:cNvPr id="610" name="Google Shape;610;p11"/>
          <p:cNvGrpSpPr/>
          <p:nvPr/>
        </p:nvGrpSpPr>
        <p:grpSpPr>
          <a:xfrm>
            <a:off x="-1" y="0"/>
            <a:ext cx="9144311" cy="5143507"/>
            <a:chOff x="-1" y="0"/>
            <a:chExt cx="9144311" cy="5143507"/>
          </a:xfrm>
        </p:grpSpPr>
        <p:grpSp>
          <p:nvGrpSpPr>
            <p:cNvPr id="611" name="Google Shape;611;p11"/>
            <p:cNvGrpSpPr/>
            <p:nvPr/>
          </p:nvGrpSpPr>
          <p:grpSpPr>
            <a:xfrm>
              <a:off x="169350" y="0"/>
              <a:ext cx="8805300" cy="5143507"/>
              <a:chOff x="169350" y="-53625"/>
              <a:chExt cx="8805300" cy="5245800"/>
            </a:xfrm>
          </p:grpSpPr>
          <p:cxnSp>
            <p:nvCxnSpPr>
              <p:cNvPr id="612" name="Google Shape;612;p11"/>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13" name="Google Shape;613;p11"/>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14" name="Google Shape;614;p11"/>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15" name="Google Shape;615;p11"/>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16" name="Google Shape;616;p11"/>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17" name="Google Shape;617;p11"/>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18" name="Google Shape;618;p11"/>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19" name="Google Shape;619;p11"/>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0" name="Google Shape;620;p11"/>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1" name="Google Shape;621;p11"/>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2" name="Google Shape;622;p11"/>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3" name="Google Shape;623;p11"/>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4" name="Google Shape;624;p11"/>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5" name="Google Shape;625;p11"/>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6" name="Google Shape;626;p11"/>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7" name="Google Shape;627;p11"/>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8" name="Google Shape;628;p11"/>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29" name="Google Shape;629;p11"/>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0" name="Google Shape;630;p11"/>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1" name="Google Shape;631;p11"/>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2" name="Google Shape;632;p11"/>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3" name="Google Shape;633;p11"/>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4" name="Google Shape;634;p11"/>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5" name="Google Shape;635;p11"/>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6" name="Google Shape;636;p11"/>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7" name="Google Shape;637;p11"/>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8" name="Google Shape;638;p11"/>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39" name="Google Shape;639;p11"/>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0" name="Google Shape;640;p11"/>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1" name="Google Shape;641;p11"/>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2" name="Google Shape;642;p11"/>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3" name="Google Shape;643;p11"/>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4" name="Google Shape;644;p11"/>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5" name="Google Shape;645;p11"/>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6" name="Google Shape;646;p11"/>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7" name="Google Shape;647;p11"/>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8" name="Google Shape;648;p11"/>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49" name="Google Shape;649;p11"/>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50" name="Google Shape;650;p11"/>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51" name="Google Shape;651;p11"/>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52" name="Google Shape;652;p11"/>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53" name="Google Shape;653;p11"/>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54" name="Google Shape;654;p11"/>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655" name="Google Shape;655;p11"/>
            <p:cNvGrpSpPr/>
            <p:nvPr/>
          </p:nvGrpSpPr>
          <p:grpSpPr>
            <a:xfrm>
              <a:off x="-1" y="195200"/>
              <a:ext cx="9144311" cy="4753125"/>
              <a:chOff x="-29250" y="198075"/>
              <a:chExt cx="9209700" cy="4753125"/>
            </a:xfrm>
          </p:grpSpPr>
          <p:cxnSp>
            <p:nvCxnSpPr>
              <p:cNvPr id="656" name="Google Shape;656;p11"/>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57" name="Google Shape;657;p11"/>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58" name="Google Shape;658;p11"/>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59" name="Google Shape;659;p11"/>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0" name="Google Shape;660;p11"/>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1" name="Google Shape;661;p11"/>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2" name="Google Shape;662;p11"/>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3" name="Google Shape;663;p11"/>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4" name="Google Shape;664;p11"/>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5" name="Google Shape;665;p11"/>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6" name="Google Shape;666;p11"/>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7" name="Google Shape;667;p11"/>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8" name="Google Shape;668;p11"/>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69" name="Google Shape;669;p11"/>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0" name="Google Shape;670;p11"/>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1" name="Google Shape;671;p11"/>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2" name="Google Shape;672;p11"/>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3" name="Google Shape;673;p11"/>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4" name="Google Shape;674;p11"/>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5" name="Google Shape;675;p11"/>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6" name="Google Shape;676;p11"/>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7" name="Google Shape;677;p11"/>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8" name="Google Shape;678;p11"/>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79" name="Google Shape;679;p11"/>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80" name="Google Shape;680;p11"/>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81" name="Google Shape;681;p11"/>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682" name="Google Shape;682;p11"/>
          <p:cNvSpPr txBox="1"/>
          <p:nvPr>
            <p:ph hasCustomPrompt="1" type="title"/>
          </p:nvPr>
        </p:nvSpPr>
        <p:spPr>
          <a:xfrm>
            <a:off x="720000" y="1558475"/>
            <a:ext cx="7704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0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83" name="Google Shape;683;p11"/>
          <p:cNvSpPr txBox="1"/>
          <p:nvPr>
            <p:ph idx="1" type="subTitle"/>
          </p:nvPr>
        </p:nvSpPr>
        <p:spPr>
          <a:xfrm>
            <a:off x="1284000" y="3069625"/>
            <a:ext cx="65760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84" name="Shape 68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685" name="Shape 685"/>
        <p:cNvGrpSpPr/>
        <p:nvPr/>
      </p:nvGrpSpPr>
      <p:grpSpPr>
        <a:xfrm>
          <a:off x="0" y="0"/>
          <a:ext cx="0" cy="0"/>
          <a:chOff x="0" y="0"/>
          <a:chExt cx="0" cy="0"/>
        </a:xfrm>
      </p:grpSpPr>
      <p:grpSp>
        <p:nvGrpSpPr>
          <p:cNvPr id="686" name="Google Shape;686;p13"/>
          <p:cNvGrpSpPr/>
          <p:nvPr/>
        </p:nvGrpSpPr>
        <p:grpSpPr>
          <a:xfrm>
            <a:off x="-1" y="0"/>
            <a:ext cx="9144311" cy="5143507"/>
            <a:chOff x="-1" y="0"/>
            <a:chExt cx="9144311" cy="5143507"/>
          </a:xfrm>
        </p:grpSpPr>
        <p:grpSp>
          <p:nvGrpSpPr>
            <p:cNvPr id="687" name="Google Shape;687;p13"/>
            <p:cNvGrpSpPr/>
            <p:nvPr/>
          </p:nvGrpSpPr>
          <p:grpSpPr>
            <a:xfrm>
              <a:off x="169350" y="0"/>
              <a:ext cx="8805300" cy="5143507"/>
              <a:chOff x="169350" y="-53625"/>
              <a:chExt cx="8805300" cy="5245800"/>
            </a:xfrm>
          </p:grpSpPr>
          <p:cxnSp>
            <p:nvCxnSpPr>
              <p:cNvPr id="688" name="Google Shape;688;p13"/>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89" name="Google Shape;689;p13"/>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0" name="Google Shape;690;p13"/>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1" name="Google Shape;691;p13"/>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2" name="Google Shape;692;p13"/>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3" name="Google Shape;693;p13"/>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4" name="Google Shape;694;p13"/>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5" name="Google Shape;695;p13"/>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6" name="Google Shape;696;p13"/>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7" name="Google Shape;697;p13"/>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8" name="Google Shape;698;p13"/>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699" name="Google Shape;699;p13"/>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0" name="Google Shape;700;p13"/>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1" name="Google Shape;701;p13"/>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2" name="Google Shape;702;p13"/>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3" name="Google Shape;703;p13"/>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4" name="Google Shape;704;p13"/>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5" name="Google Shape;705;p13"/>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6" name="Google Shape;706;p13"/>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7" name="Google Shape;707;p13"/>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8" name="Google Shape;708;p13"/>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09" name="Google Shape;709;p13"/>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0" name="Google Shape;710;p13"/>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1" name="Google Shape;711;p13"/>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2" name="Google Shape;712;p13"/>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3" name="Google Shape;713;p13"/>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4" name="Google Shape;714;p13"/>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5" name="Google Shape;715;p13"/>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6" name="Google Shape;716;p13"/>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7" name="Google Shape;717;p13"/>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8" name="Google Shape;718;p13"/>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19" name="Google Shape;719;p13"/>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0" name="Google Shape;720;p13"/>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1" name="Google Shape;721;p13"/>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2" name="Google Shape;722;p13"/>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3" name="Google Shape;723;p13"/>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4" name="Google Shape;724;p13"/>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5" name="Google Shape;725;p13"/>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6" name="Google Shape;726;p13"/>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7" name="Google Shape;727;p13"/>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8" name="Google Shape;728;p13"/>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29" name="Google Shape;729;p13"/>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30" name="Google Shape;730;p13"/>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731" name="Google Shape;731;p13"/>
            <p:cNvGrpSpPr/>
            <p:nvPr/>
          </p:nvGrpSpPr>
          <p:grpSpPr>
            <a:xfrm>
              <a:off x="-1" y="195200"/>
              <a:ext cx="9144311" cy="4753125"/>
              <a:chOff x="-29250" y="198075"/>
              <a:chExt cx="9209700" cy="4753125"/>
            </a:xfrm>
          </p:grpSpPr>
          <p:cxnSp>
            <p:nvCxnSpPr>
              <p:cNvPr id="732" name="Google Shape;732;p13"/>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33" name="Google Shape;733;p13"/>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34" name="Google Shape;734;p13"/>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35" name="Google Shape;735;p13"/>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36" name="Google Shape;736;p13"/>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37" name="Google Shape;737;p13"/>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38" name="Google Shape;738;p13"/>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39" name="Google Shape;739;p13"/>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0" name="Google Shape;740;p13"/>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1" name="Google Shape;741;p13"/>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2" name="Google Shape;742;p13"/>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3" name="Google Shape;743;p13"/>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4" name="Google Shape;744;p13"/>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5" name="Google Shape;745;p13"/>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6" name="Google Shape;746;p13"/>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7" name="Google Shape;747;p13"/>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8" name="Google Shape;748;p13"/>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49" name="Google Shape;749;p13"/>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50" name="Google Shape;750;p13"/>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51" name="Google Shape;751;p13"/>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52" name="Google Shape;752;p13"/>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53" name="Google Shape;753;p13"/>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54" name="Google Shape;754;p13"/>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55" name="Google Shape;755;p13"/>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56" name="Google Shape;756;p13"/>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757" name="Google Shape;757;p13"/>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758" name="Google Shape;758;p13"/>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759" name="Shape 759"/>
        <p:cNvGrpSpPr/>
        <p:nvPr/>
      </p:nvGrpSpPr>
      <p:grpSpPr>
        <a:xfrm>
          <a:off x="0" y="0"/>
          <a:ext cx="0" cy="0"/>
          <a:chOff x="0" y="0"/>
          <a:chExt cx="0" cy="0"/>
        </a:xfrm>
      </p:grpSpPr>
      <p:grpSp>
        <p:nvGrpSpPr>
          <p:cNvPr id="760" name="Google Shape;760;p14"/>
          <p:cNvGrpSpPr/>
          <p:nvPr/>
        </p:nvGrpSpPr>
        <p:grpSpPr>
          <a:xfrm>
            <a:off x="169350" y="0"/>
            <a:ext cx="8805300" cy="5143507"/>
            <a:chOff x="169350" y="-53625"/>
            <a:chExt cx="8805300" cy="5245800"/>
          </a:xfrm>
        </p:grpSpPr>
        <p:cxnSp>
          <p:nvCxnSpPr>
            <p:cNvPr id="761" name="Google Shape;761;p14"/>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62" name="Google Shape;762;p14"/>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63" name="Google Shape;763;p14"/>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64" name="Google Shape;764;p14"/>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65" name="Google Shape;765;p14"/>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66" name="Google Shape;766;p14"/>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67" name="Google Shape;767;p14"/>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68" name="Google Shape;768;p14"/>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69" name="Google Shape;769;p14"/>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0" name="Google Shape;770;p14"/>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1" name="Google Shape;771;p14"/>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2" name="Google Shape;772;p14"/>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3" name="Google Shape;773;p14"/>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4" name="Google Shape;774;p14"/>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5" name="Google Shape;775;p14"/>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6" name="Google Shape;776;p14"/>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7" name="Google Shape;777;p14"/>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8" name="Google Shape;778;p14"/>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79" name="Google Shape;779;p14"/>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0" name="Google Shape;780;p14"/>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1" name="Google Shape;781;p14"/>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2" name="Google Shape;782;p14"/>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3" name="Google Shape;783;p14"/>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4" name="Google Shape;784;p14"/>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5" name="Google Shape;785;p14"/>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6" name="Google Shape;786;p14"/>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7" name="Google Shape;787;p14"/>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8" name="Google Shape;788;p14"/>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89" name="Google Shape;789;p14"/>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0" name="Google Shape;790;p14"/>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1" name="Google Shape;791;p14"/>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2" name="Google Shape;792;p14"/>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3" name="Google Shape;793;p14"/>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4" name="Google Shape;794;p14"/>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5" name="Google Shape;795;p14"/>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6" name="Google Shape;796;p14"/>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7" name="Google Shape;797;p14"/>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8" name="Google Shape;798;p14"/>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799" name="Google Shape;799;p14"/>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00" name="Google Shape;800;p14"/>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01" name="Google Shape;801;p14"/>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02" name="Google Shape;802;p14"/>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03" name="Google Shape;803;p14"/>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804" name="Google Shape;804;p14"/>
          <p:cNvGrpSpPr/>
          <p:nvPr/>
        </p:nvGrpSpPr>
        <p:grpSpPr>
          <a:xfrm>
            <a:off x="-1" y="195200"/>
            <a:ext cx="9144311" cy="4753125"/>
            <a:chOff x="-29250" y="198075"/>
            <a:chExt cx="9209700" cy="4753125"/>
          </a:xfrm>
        </p:grpSpPr>
        <p:cxnSp>
          <p:nvCxnSpPr>
            <p:cNvPr id="805" name="Google Shape;805;p14"/>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06" name="Google Shape;806;p14"/>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07" name="Google Shape;807;p14"/>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08" name="Google Shape;808;p14"/>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09" name="Google Shape;809;p14"/>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0" name="Google Shape;810;p14"/>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1" name="Google Shape;811;p14"/>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2" name="Google Shape;812;p14"/>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3" name="Google Shape;813;p14"/>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4" name="Google Shape;814;p14"/>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5" name="Google Shape;815;p14"/>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6" name="Google Shape;816;p14"/>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7" name="Google Shape;817;p14"/>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8" name="Google Shape;818;p14"/>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19" name="Google Shape;819;p14"/>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0" name="Google Shape;820;p14"/>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1" name="Google Shape;821;p14"/>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2" name="Google Shape;822;p14"/>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3" name="Google Shape;823;p14"/>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4" name="Google Shape;824;p14"/>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5" name="Google Shape;825;p14"/>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6" name="Google Shape;826;p14"/>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7" name="Google Shape;827;p14"/>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8" name="Google Shape;828;p14"/>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29" name="Google Shape;829;p14"/>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30" name="Google Shape;830;p14"/>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sp>
        <p:nvSpPr>
          <p:cNvPr id="831" name="Google Shape;831;p14"/>
          <p:cNvSpPr txBox="1"/>
          <p:nvPr>
            <p:ph type="title"/>
          </p:nvPr>
        </p:nvSpPr>
        <p:spPr>
          <a:xfrm>
            <a:off x="720000" y="2421698"/>
            <a:ext cx="3420000" cy="1368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32" name="Google Shape;832;p14"/>
          <p:cNvSpPr txBox="1"/>
          <p:nvPr>
            <p:ph hasCustomPrompt="1" idx="2" type="title"/>
          </p:nvPr>
        </p:nvSpPr>
        <p:spPr>
          <a:xfrm>
            <a:off x="720000" y="1084897"/>
            <a:ext cx="1828800" cy="1336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10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
  <p:cSld name="SECTION_HEADER_1_1">
    <p:spTree>
      <p:nvGrpSpPr>
        <p:cNvPr id="833" name="Shape 833"/>
        <p:cNvGrpSpPr/>
        <p:nvPr/>
      </p:nvGrpSpPr>
      <p:grpSpPr>
        <a:xfrm>
          <a:off x="0" y="0"/>
          <a:ext cx="0" cy="0"/>
          <a:chOff x="0" y="0"/>
          <a:chExt cx="0" cy="0"/>
        </a:xfrm>
      </p:grpSpPr>
      <p:grpSp>
        <p:nvGrpSpPr>
          <p:cNvPr id="834" name="Google Shape;834;p15"/>
          <p:cNvGrpSpPr/>
          <p:nvPr/>
        </p:nvGrpSpPr>
        <p:grpSpPr>
          <a:xfrm>
            <a:off x="169350" y="0"/>
            <a:ext cx="8805300" cy="5143507"/>
            <a:chOff x="169350" y="-53625"/>
            <a:chExt cx="8805300" cy="5245800"/>
          </a:xfrm>
        </p:grpSpPr>
        <p:cxnSp>
          <p:nvCxnSpPr>
            <p:cNvPr id="835" name="Google Shape;835;p15"/>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36" name="Google Shape;836;p15"/>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37" name="Google Shape;837;p15"/>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38" name="Google Shape;838;p15"/>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39" name="Google Shape;839;p15"/>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0" name="Google Shape;840;p15"/>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1" name="Google Shape;841;p15"/>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2" name="Google Shape;842;p15"/>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3" name="Google Shape;843;p15"/>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4" name="Google Shape;844;p15"/>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5" name="Google Shape;845;p15"/>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6" name="Google Shape;846;p15"/>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7" name="Google Shape;847;p15"/>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8" name="Google Shape;848;p15"/>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9" name="Google Shape;849;p15"/>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0" name="Google Shape;850;p15"/>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1" name="Google Shape;851;p15"/>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2" name="Google Shape;852;p15"/>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3" name="Google Shape;853;p15"/>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4" name="Google Shape;854;p15"/>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5" name="Google Shape;855;p15"/>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6" name="Google Shape;856;p15"/>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7" name="Google Shape;857;p15"/>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8" name="Google Shape;858;p15"/>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9" name="Google Shape;859;p15"/>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0" name="Google Shape;860;p15"/>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1" name="Google Shape;861;p15"/>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2" name="Google Shape;862;p15"/>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3" name="Google Shape;863;p15"/>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4" name="Google Shape;864;p15"/>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5" name="Google Shape;865;p15"/>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6" name="Google Shape;866;p15"/>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7" name="Google Shape;867;p15"/>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8" name="Google Shape;868;p15"/>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9" name="Google Shape;869;p15"/>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70" name="Google Shape;870;p15"/>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71" name="Google Shape;871;p15"/>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72" name="Google Shape;872;p15"/>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73" name="Google Shape;873;p15"/>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74" name="Google Shape;874;p15"/>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75" name="Google Shape;875;p15"/>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76" name="Google Shape;876;p15"/>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77" name="Google Shape;877;p15"/>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878" name="Google Shape;878;p15"/>
          <p:cNvGrpSpPr/>
          <p:nvPr/>
        </p:nvGrpSpPr>
        <p:grpSpPr>
          <a:xfrm>
            <a:off x="-1" y="195200"/>
            <a:ext cx="9144311" cy="4753125"/>
            <a:chOff x="-29250" y="198075"/>
            <a:chExt cx="9209700" cy="4753125"/>
          </a:xfrm>
        </p:grpSpPr>
        <p:cxnSp>
          <p:nvCxnSpPr>
            <p:cNvPr id="879" name="Google Shape;879;p15"/>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0" name="Google Shape;880;p15"/>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1" name="Google Shape;881;p15"/>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2" name="Google Shape;882;p15"/>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3" name="Google Shape;883;p15"/>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4" name="Google Shape;884;p15"/>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5" name="Google Shape;885;p15"/>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6" name="Google Shape;886;p15"/>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7" name="Google Shape;887;p15"/>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8" name="Google Shape;888;p15"/>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89" name="Google Shape;889;p15"/>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0" name="Google Shape;890;p15"/>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1" name="Google Shape;891;p15"/>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2" name="Google Shape;892;p15"/>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3" name="Google Shape;893;p15"/>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4" name="Google Shape;894;p15"/>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5" name="Google Shape;895;p15"/>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6" name="Google Shape;896;p15"/>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7" name="Google Shape;897;p15"/>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8" name="Google Shape;898;p15"/>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899" name="Google Shape;899;p15"/>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00" name="Google Shape;900;p15"/>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01" name="Google Shape;901;p15"/>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02" name="Google Shape;902;p15"/>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03" name="Google Shape;903;p15"/>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04" name="Google Shape;904;p15"/>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sp>
        <p:nvSpPr>
          <p:cNvPr id="905" name="Google Shape;905;p15"/>
          <p:cNvSpPr txBox="1"/>
          <p:nvPr>
            <p:ph type="title"/>
          </p:nvPr>
        </p:nvSpPr>
        <p:spPr>
          <a:xfrm>
            <a:off x="2286000" y="2421698"/>
            <a:ext cx="4572000" cy="720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06" name="Google Shape;906;p15"/>
          <p:cNvSpPr txBox="1"/>
          <p:nvPr>
            <p:ph hasCustomPrompt="1" idx="2" type="title"/>
          </p:nvPr>
        </p:nvSpPr>
        <p:spPr>
          <a:xfrm>
            <a:off x="3657600" y="1084897"/>
            <a:ext cx="1828800" cy="1336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10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2">
    <p:spTree>
      <p:nvGrpSpPr>
        <p:cNvPr id="907" name="Shape 907"/>
        <p:cNvGrpSpPr/>
        <p:nvPr/>
      </p:nvGrpSpPr>
      <p:grpSpPr>
        <a:xfrm>
          <a:off x="0" y="0"/>
          <a:ext cx="0" cy="0"/>
          <a:chOff x="0" y="0"/>
          <a:chExt cx="0" cy="0"/>
        </a:xfrm>
      </p:grpSpPr>
      <p:grpSp>
        <p:nvGrpSpPr>
          <p:cNvPr id="908" name="Google Shape;908;p16"/>
          <p:cNvGrpSpPr/>
          <p:nvPr/>
        </p:nvGrpSpPr>
        <p:grpSpPr>
          <a:xfrm>
            <a:off x="169350" y="0"/>
            <a:ext cx="8805300" cy="5143507"/>
            <a:chOff x="169350" y="-53625"/>
            <a:chExt cx="8805300" cy="5245800"/>
          </a:xfrm>
        </p:grpSpPr>
        <p:cxnSp>
          <p:nvCxnSpPr>
            <p:cNvPr id="909" name="Google Shape;909;p16"/>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0" name="Google Shape;910;p16"/>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1" name="Google Shape;911;p16"/>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2" name="Google Shape;912;p16"/>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3" name="Google Shape;913;p16"/>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4" name="Google Shape;914;p16"/>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5" name="Google Shape;915;p16"/>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6" name="Google Shape;916;p16"/>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7" name="Google Shape;917;p16"/>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8" name="Google Shape;918;p16"/>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9" name="Google Shape;919;p16"/>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0" name="Google Shape;920;p16"/>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1" name="Google Shape;921;p16"/>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2" name="Google Shape;922;p16"/>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3" name="Google Shape;923;p16"/>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4" name="Google Shape;924;p16"/>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5" name="Google Shape;925;p16"/>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6" name="Google Shape;926;p16"/>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7" name="Google Shape;927;p16"/>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8" name="Google Shape;928;p16"/>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9" name="Google Shape;929;p16"/>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0" name="Google Shape;930;p16"/>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1" name="Google Shape;931;p16"/>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2" name="Google Shape;932;p16"/>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3" name="Google Shape;933;p16"/>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4" name="Google Shape;934;p16"/>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5" name="Google Shape;935;p16"/>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6" name="Google Shape;936;p16"/>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7" name="Google Shape;937;p16"/>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8" name="Google Shape;938;p16"/>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9" name="Google Shape;939;p16"/>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0" name="Google Shape;940;p16"/>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1" name="Google Shape;941;p16"/>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2" name="Google Shape;942;p16"/>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3" name="Google Shape;943;p16"/>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4" name="Google Shape;944;p16"/>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5" name="Google Shape;945;p16"/>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6" name="Google Shape;946;p16"/>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7" name="Google Shape;947;p16"/>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8" name="Google Shape;948;p16"/>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9" name="Google Shape;949;p16"/>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50" name="Google Shape;950;p16"/>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51" name="Google Shape;951;p16"/>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952" name="Google Shape;952;p16"/>
          <p:cNvGrpSpPr/>
          <p:nvPr/>
        </p:nvGrpSpPr>
        <p:grpSpPr>
          <a:xfrm>
            <a:off x="-1" y="195200"/>
            <a:ext cx="9144311" cy="4753125"/>
            <a:chOff x="-29250" y="198075"/>
            <a:chExt cx="9209700" cy="4753125"/>
          </a:xfrm>
        </p:grpSpPr>
        <p:cxnSp>
          <p:nvCxnSpPr>
            <p:cNvPr id="953" name="Google Shape;953;p16"/>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54" name="Google Shape;954;p16"/>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55" name="Google Shape;955;p16"/>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56" name="Google Shape;956;p16"/>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57" name="Google Shape;957;p16"/>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58" name="Google Shape;958;p16"/>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59" name="Google Shape;959;p16"/>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0" name="Google Shape;960;p16"/>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1" name="Google Shape;961;p16"/>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2" name="Google Shape;962;p16"/>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3" name="Google Shape;963;p16"/>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4" name="Google Shape;964;p16"/>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5" name="Google Shape;965;p16"/>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6" name="Google Shape;966;p16"/>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7" name="Google Shape;967;p16"/>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8" name="Google Shape;968;p16"/>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69" name="Google Shape;969;p16"/>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70" name="Google Shape;970;p16"/>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71" name="Google Shape;971;p16"/>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72" name="Google Shape;972;p16"/>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73" name="Google Shape;973;p16"/>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74" name="Google Shape;974;p16"/>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75" name="Google Shape;975;p16"/>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76" name="Google Shape;976;p16"/>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77" name="Google Shape;977;p16"/>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978" name="Google Shape;978;p16"/>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sp>
        <p:nvSpPr>
          <p:cNvPr id="979" name="Google Shape;979;p16"/>
          <p:cNvSpPr txBox="1"/>
          <p:nvPr>
            <p:ph type="title"/>
          </p:nvPr>
        </p:nvSpPr>
        <p:spPr>
          <a:xfrm>
            <a:off x="5004000" y="2421698"/>
            <a:ext cx="3420000" cy="1368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sz="40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980" name="Google Shape;980;p16"/>
          <p:cNvSpPr txBox="1"/>
          <p:nvPr>
            <p:ph hasCustomPrompt="1" idx="2" type="title"/>
          </p:nvPr>
        </p:nvSpPr>
        <p:spPr>
          <a:xfrm>
            <a:off x="6595200" y="1084897"/>
            <a:ext cx="1828800" cy="1336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10000">
                <a:solidFill>
                  <a:schemeClr val="lt2"/>
                </a:solidFill>
              </a:defRPr>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981" name="Shape 981"/>
        <p:cNvGrpSpPr/>
        <p:nvPr/>
      </p:nvGrpSpPr>
      <p:grpSpPr>
        <a:xfrm>
          <a:off x="0" y="0"/>
          <a:ext cx="0" cy="0"/>
          <a:chOff x="0" y="0"/>
          <a:chExt cx="0" cy="0"/>
        </a:xfrm>
      </p:grpSpPr>
      <p:grpSp>
        <p:nvGrpSpPr>
          <p:cNvPr id="982" name="Google Shape;982;p17"/>
          <p:cNvGrpSpPr/>
          <p:nvPr/>
        </p:nvGrpSpPr>
        <p:grpSpPr>
          <a:xfrm>
            <a:off x="169350" y="0"/>
            <a:ext cx="8805300" cy="5143507"/>
            <a:chOff x="169350" y="-53625"/>
            <a:chExt cx="8805300" cy="5245800"/>
          </a:xfrm>
        </p:grpSpPr>
        <p:cxnSp>
          <p:nvCxnSpPr>
            <p:cNvPr id="983" name="Google Shape;983;p17"/>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84" name="Google Shape;984;p17"/>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85" name="Google Shape;985;p17"/>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86" name="Google Shape;986;p17"/>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87" name="Google Shape;987;p17"/>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88" name="Google Shape;988;p17"/>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89" name="Google Shape;989;p17"/>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0" name="Google Shape;990;p17"/>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1" name="Google Shape;991;p17"/>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2" name="Google Shape;992;p17"/>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3" name="Google Shape;993;p17"/>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4" name="Google Shape;994;p17"/>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5" name="Google Shape;995;p17"/>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6" name="Google Shape;996;p17"/>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7" name="Google Shape;997;p17"/>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8" name="Google Shape;998;p17"/>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9" name="Google Shape;999;p17"/>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0" name="Google Shape;1000;p17"/>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1" name="Google Shape;1001;p17"/>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2" name="Google Shape;1002;p17"/>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3" name="Google Shape;1003;p17"/>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4" name="Google Shape;1004;p17"/>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5" name="Google Shape;1005;p17"/>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6" name="Google Shape;1006;p17"/>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7" name="Google Shape;1007;p17"/>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8" name="Google Shape;1008;p17"/>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9" name="Google Shape;1009;p17"/>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0" name="Google Shape;1010;p17"/>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1" name="Google Shape;1011;p17"/>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2" name="Google Shape;1012;p17"/>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3" name="Google Shape;1013;p17"/>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4" name="Google Shape;1014;p17"/>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5" name="Google Shape;1015;p17"/>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6" name="Google Shape;1016;p17"/>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7" name="Google Shape;1017;p17"/>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8" name="Google Shape;1018;p17"/>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9" name="Google Shape;1019;p17"/>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20" name="Google Shape;1020;p17"/>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21" name="Google Shape;1021;p17"/>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22" name="Google Shape;1022;p17"/>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23" name="Google Shape;1023;p17"/>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24" name="Google Shape;1024;p17"/>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25" name="Google Shape;1025;p17"/>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1026" name="Google Shape;1026;p17"/>
          <p:cNvGrpSpPr/>
          <p:nvPr/>
        </p:nvGrpSpPr>
        <p:grpSpPr>
          <a:xfrm>
            <a:off x="-1" y="195200"/>
            <a:ext cx="9144311" cy="4753125"/>
            <a:chOff x="-29250" y="198075"/>
            <a:chExt cx="9209700" cy="4753125"/>
          </a:xfrm>
        </p:grpSpPr>
        <p:cxnSp>
          <p:nvCxnSpPr>
            <p:cNvPr id="1027" name="Google Shape;1027;p17"/>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28" name="Google Shape;1028;p17"/>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29" name="Google Shape;1029;p17"/>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0" name="Google Shape;1030;p17"/>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1" name="Google Shape;1031;p17"/>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2" name="Google Shape;1032;p17"/>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3" name="Google Shape;1033;p17"/>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4" name="Google Shape;1034;p17"/>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5" name="Google Shape;1035;p17"/>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6" name="Google Shape;1036;p17"/>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7" name="Google Shape;1037;p17"/>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8" name="Google Shape;1038;p17"/>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39" name="Google Shape;1039;p17"/>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0" name="Google Shape;1040;p17"/>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1" name="Google Shape;1041;p17"/>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2" name="Google Shape;1042;p17"/>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3" name="Google Shape;1043;p17"/>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4" name="Google Shape;1044;p17"/>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5" name="Google Shape;1045;p17"/>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6" name="Google Shape;1046;p17"/>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7" name="Google Shape;1047;p17"/>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8" name="Google Shape;1048;p17"/>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49" name="Google Shape;1049;p17"/>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50" name="Google Shape;1050;p17"/>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51" name="Google Shape;1051;p17"/>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052" name="Google Shape;1052;p17"/>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sp>
        <p:nvSpPr>
          <p:cNvPr id="1053" name="Google Shape;1053;p17"/>
          <p:cNvSpPr txBox="1"/>
          <p:nvPr>
            <p:ph type="title"/>
          </p:nvPr>
        </p:nvSpPr>
        <p:spPr>
          <a:xfrm>
            <a:off x="1440014" y="1444950"/>
            <a:ext cx="34200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54" name="Google Shape;1054;p17"/>
          <p:cNvSpPr txBox="1"/>
          <p:nvPr>
            <p:ph hasCustomPrompt="1" idx="2" type="title"/>
          </p:nvPr>
        </p:nvSpPr>
        <p:spPr>
          <a:xfrm>
            <a:off x="720000" y="1444950"/>
            <a:ext cx="7200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5" name="Google Shape;1055;p17"/>
          <p:cNvSpPr txBox="1"/>
          <p:nvPr>
            <p:ph idx="3" type="title"/>
          </p:nvPr>
        </p:nvSpPr>
        <p:spPr>
          <a:xfrm>
            <a:off x="1440001" y="2172094"/>
            <a:ext cx="34200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56" name="Google Shape;1056;p17"/>
          <p:cNvSpPr txBox="1"/>
          <p:nvPr>
            <p:ph hasCustomPrompt="1" idx="4" type="title"/>
          </p:nvPr>
        </p:nvSpPr>
        <p:spPr>
          <a:xfrm>
            <a:off x="719989" y="2172094"/>
            <a:ext cx="7200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7" name="Google Shape;1057;p17"/>
          <p:cNvSpPr txBox="1"/>
          <p:nvPr>
            <p:ph idx="5" type="title"/>
          </p:nvPr>
        </p:nvSpPr>
        <p:spPr>
          <a:xfrm>
            <a:off x="1440014" y="2899238"/>
            <a:ext cx="34200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58" name="Google Shape;1058;p17"/>
          <p:cNvSpPr txBox="1"/>
          <p:nvPr>
            <p:ph hasCustomPrompt="1" idx="6" type="title"/>
          </p:nvPr>
        </p:nvSpPr>
        <p:spPr>
          <a:xfrm>
            <a:off x="720000" y="2899238"/>
            <a:ext cx="7200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9" name="Google Shape;1059;p17"/>
          <p:cNvSpPr txBox="1"/>
          <p:nvPr>
            <p:ph idx="7" type="title"/>
          </p:nvPr>
        </p:nvSpPr>
        <p:spPr>
          <a:xfrm>
            <a:off x="1440001" y="3626381"/>
            <a:ext cx="34200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0" name="Google Shape;1060;p17"/>
          <p:cNvSpPr txBox="1"/>
          <p:nvPr>
            <p:ph hasCustomPrompt="1" idx="8" type="title"/>
          </p:nvPr>
        </p:nvSpPr>
        <p:spPr>
          <a:xfrm>
            <a:off x="719989" y="3626381"/>
            <a:ext cx="7200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1" name="Google Shape;1061;p17"/>
          <p:cNvSpPr txBox="1"/>
          <p:nvPr>
            <p:ph idx="9" type="title"/>
          </p:nvPr>
        </p:nvSpPr>
        <p:spPr>
          <a:xfrm>
            <a:off x="720000" y="3325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062" name="Shape 1062"/>
        <p:cNvGrpSpPr/>
        <p:nvPr/>
      </p:nvGrpSpPr>
      <p:grpSpPr>
        <a:xfrm>
          <a:off x="0" y="0"/>
          <a:ext cx="0" cy="0"/>
          <a:chOff x="0" y="0"/>
          <a:chExt cx="0" cy="0"/>
        </a:xfrm>
      </p:grpSpPr>
      <p:grpSp>
        <p:nvGrpSpPr>
          <p:cNvPr id="1063" name="Google Shape;1063;p18"/>
          <p:cNvGrpSpPr/>
          <p:nvPr/>
        </p:nvGrpSpPr>
        <p:grpSpPr>
          <a:xfrm>
            <a:off x="-1" y="0"/>
            <a:ext cx="9144311" cy="5143507"/>
            <a:chOff x="-1" y="0"/>
            <a:chExt cx="9144311" cy="5143507"/>
          </a:xfrm>
        </p:grpSpPr>
        <p:grpSp>
          <p:nvGrpSpPr>
            <p:cNvPr id="1064" name="Google Shape;1064;p18"/>
            <p:cNvGrpSpPr/>
            <p:nvPr/>
          </p:nvGrpSpPr>
          <p:grpSpPr>
            <a:xfrm>
              <a:off x="169350" y="0"/>
              <a:ext cx="8805300" cy="5143507"/>
              <a:chOff x="169350" y="-53625"/>
              <a:chExt cx="8805300" cy="5245800"/>
            </a:xfrm>
          </p:grpSpPr>
          <p:cxnSp>
            <p:nvCxnSpPr>
              <p:cNvPr id="1065" name="Google Shape;1065;p18"/>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66" name="Google Shape;1066;p18"/>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67" name="Google Shape;1067;p18"/>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68" name="Google Shape;1068;p18"/>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69" name="Google Shape;1069;p18"/>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0" name="Google Shape;1070;p18"/>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1" name="Google Shape;1071;p18"/>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2" name="Google Shape;1072;p18"/>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3" name="Google Shape;1073;p18"/>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4" name="Google Shape;1074;p18"/>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5" name="Google Shape;1075;p18"/>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6" name="Google Shape;1076;p18"/>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7" name="Google Shape;1077;p18"/>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8" name="Google Shape;1078;p18"/>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9" name="Google Shape;1079;p18"/>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0" name="Google Shape;1080;p18"/>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1" name="Google Shape;1081;p18"/>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2" name="Google Shape;1082;p18"/>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3" name="Google Shape;1083;p18"/>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4" name="Google Shape;1084;p18"/>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5" name="Google Shape;1085;p18"/>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6" name="Google Shape;1086;p18"/>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7" name="Google Shape;1087;p18"/>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8" name="Google Shape;1088;p18"/>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9" name="Google Shape;1089;p18"/>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0" name="Google Shape;1090;p18"/>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1" name="Google Shape;1091;p18"/>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2" name="Google Shape;1092;p18"/>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3" name="Google Shape;1093;p18"/>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4" name="Google Shape;1094;p18"/>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5" name="Google Shape;1095;p18"/>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6" name="Google Shape;1096;p18"/>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7" name="Google Shape;1097;p18"/>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8" name="Google Shape;1098;p18"/>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9" name="Google Shape;1099;p18"/>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00" name="Google Shape;1100;p18"/>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01" name="Google Shape;1101;p18"/>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02" name="Google Shape;1102;p18"/>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03" name="Google Shape;1103;p18"/>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04" name="Google Shape;1104;p18"/>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05" name="Google Shape;1105;p18"/>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06" name="Google Shape;1106;p18"/>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07" name="Google Shape;1107;p18"/>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1108" name="Google Shape;1108;p18"/>
            <p:cNvGrpSpPr/>
            <p:nvPr/>
          </p:nvGrpSpPr>
          <p:grpSpPr>
            <a:xfrm>
              <a:off x="-1" y="195200"/>
              <a:ext cx="9144311" cy="4753125"/>
              <a:chOff x="-29250" y="198075"/>
              <a:chExt cx="9209700" cy="4753125"/>
            </a:xfrm>
          </p:grpSpPr>
          <p:cxnSp>
            <p:nvCxnSpPr>
              <p:cNvPr id="1109" name="Google Shape;1109;p18"/>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0" name="Google Shape;1110;p18"/>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1" name="Google Shape;1111;p18"/>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2" name="Google Shape;1112;p18"/>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3" name="Google Shape;1113;p18"/>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4" name="Google Shape;1114;p18"/>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5" name="Google Shape;1115;p18"/>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6" name="Google Shape;1116;p18"/>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7" name="Google Shape;1117;p18"/>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8" name="Google Shape;1118;p18"/>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19" name="Google Shape;1119;p18"/>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0" name="Google Shape;1120;p18"/>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1" name="Google Shape;1121;p18"/>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2" name="Google Shape;1122;p18"/>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3" name="Google Shape;1123;p18"/>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4" name="Google Shape;1124;p18"/>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5" name="Google Shape;1125;p18"/>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6" name="Google Shape;1126;p18"/>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7" name="Google Shape;1127;p18"/>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8" name="Google Shape;1128;p18"/>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29" name="Google Shape;1129;p18"/>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30" name="Google Shape;1130;p18"/>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31" name="Google Shape;1131;p18"/>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32" name="Google Shape;1132;p18"/>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33" name="Google Shape;1133;p18"/>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34" name="Google Shape;1134;p18"/>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1135" name="Google Shape;1135;p18"/>
          <p:cNvSpPr txBox="1"/>
          <p:nvPr>
            <p:ph type="title"/>
          </p:nvPr>
        </p:nvSpPr>
        <p:spPr>
          <a:xfrm>
            <a:off x="720000" y="2571738"/>
            <a:ext cx="2336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36" name="Google Shape;1136;p18"/>
          <p:cNvSpPr txBox="1"/>
          <p:nvPr>
            <p:ph idx="1" type="subTitle"/>
          </p:nvPr>
        </p:nvSpPr>
        <p:spPr>
          <a:xfrm>
            <a:off x="720000" y="2952738"/>
            <a:ext cx="23364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7" name="Google Shape;1137;p18"/>
          <p:cNvSpPr txBox="1"/>
          <p:nvPr>
            <p:ph idx="2" type="title"/>
          </p:nvPr>
        </p:nvSpPr>
        <p:spPr>
          <a:xfrm>
            <a:off x="3403800" y="2571738"/>
            <a:ext cx="2336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38" name="Google Shape;1138;p18"/>
          <p:cNvSpPr txBox="1"/>
          <p:nvPr>
            <p:ph idx="3" type="subTitle"/>
          </p:nvPr>
        </p:nvSpPr>
        <p:spPr>
          <a:xfrm>
            <a:off x="3403800" y="2952738"/>
            <a:ext cx="23364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39" name="Google Shape;1139;p18"/>
          <p:cNvSpPr txBox="1"/>
          <p:nvPr>
            <p:ph idx="4" type="title"/>
          </p:nvPr>
        </p:nvSpPr>
        <p:spPr>
          <a:xfrm>
            <a:off x="6087600" y="2571738"/>
            <a:ext cx="23364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40" name="Google Shape;1140;p18"/>
          <p:cNvSpPr txBox="1"/>
          <p:nvPr>
            <p:ph idx="5" type="subTitle"/>
          </p:nvPr>
        </p:nvSpPr>
        <p:spPr>
          <a:xfrm>
            <a:off x="6087600" y="2952738"/>
            <a:ext cx="2336400" cy="91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41" name="Google Shape;1141;p18"/>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even columns">
  <p:cSld name="BLANK_1_1_1_1_1_2">
    <p:spTree>
      <p:nvGrpSpPr>
        <p:cNvPr id="1142" name="Shape 1142"/>
        <p:cNvGrpSpPr/>
        <p:nvPr/>
      </p:nvGrpSpPr>
      <p:grpSpPr>
        <a:xfrm>
          <a:off x="0" y="0"/>
          <a:ext cx="0" cy="0"/>
          <a:chOff x="0" y="0"/>
          <a:chExt cx="0" cy="0"/>
        </a:xfrm>
      </p:grpSpPr>
      <p:grpSp>
        <p:nvGrpSpPr>
          <p:cNvPr id="1143" name="Google Shape;1143;p19"/>
          <p:cNvGrpSpPr/>
          <p:nvPr/>
        </p:nvGrpSpPr>
        <p:grpSpPr>
          <a:xfrm>
            <a:off x="169350" y="0"/>
            <a:ext cx="8805300" cy="5143507"/>
            <a:chOff x="169350" y="-53625"/>
            <a:chExt cx="8805300" cy="5245800"/>
          </a:xfrm>
        </p:grpSpPr>
        <p:cxnSp>
          <p:nvCxnSpPr>
            <p:cNvPr id="1144" name="Google Shape;1144;p19"/>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45" name="Google Shape;1145;p19"/>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46" name="Google Shape;1146;p19"/>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47" name="Google Shape;1147;p19"/>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48" name="Google Shape;1148;p19"/>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49" name="Google Shape;1149;p19"/>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0" name="Google Shape;1150;p19"/>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1" name="Google Shape;1151;p19"/>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2" name="Google Shape;1152;p19"/>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3" name="Google Shape;1153;p19"/>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4" name="Google Shape;1154;p19"/>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5" name="Google Shape;1155;p19"/>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6" name="Google Shape;1156;p19"/>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7" name="Google Shape;1157;p19"/>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8" name="Google Shape;1158;p19"/>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9" name="Google Shape;1159;p19"/>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0" name="Google Shape;1160;p19"/>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1" name="Google Shape;1161;p19"/>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2" name="Google Shape;1162;p19"/>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3" name="Google Shape;1163;p19"/>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4" name="Google Shape;1164;p19"/>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5" name="Google Shape;1165;p19"/>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6" name="Google Shape;1166;p19"/>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7" name="Google Shape;1167;p19"/>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8" name="Google Shape;1168;p19"/>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9" name="Google Shape;1169;p19"/>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0" name="Google Shape;1170;p19"/>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1" name="Google Shape;1171;p19"/>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2" name="Google Shape;1172;p19"/>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3" name="Google Shape;1173;p19"/>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4" name="Google Shape;1174;p19"/>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5" name="Google Shape;1175;p19"/>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6" name="Google Shape;1176;p19"/>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7" name="Google Shape;1177;p19"/>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8" name="Google Shape;1178;p19"/>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9" name="Google Shape;1179;p19"/>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80" name="Google Shape;1180;p19"/>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81" name="Google Shape;1181;p19"/>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82" name="Google Shape;1182;p19"/>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83" name="Google Shape;1183;p19"/>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84" name="Google Shape;1184;p19"/>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85" name="Google Shape;1185;p19"/>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86" name="Google Shape;1186;p19"/>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1187" name="Google Shape;1187;p19"/>
          <p:cNvGrpSpPr/>
          <p:nvPr/>
        </p:nvGrpSpPr>
        <p:grpSpPr>
          <a:xfrm>
            <a:off x="-1" y="195200"/>
            <a:ext cx="9144311" cy="4753125"/>
            <a:chOff x="-29250" y="198075"/>
            <a:chExt cx="9209700" cy="4753125"/>
          </a:xfrm>
        </p:grpSpPr>
        <p:cxnSp>
          <p:nvCxnSpPr>
            <p:cNvPr id="1188" name="Google Shape;1188;p19"/>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89" name="Google Shape;1189;p19"/>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0" name="Google Shape;1190;p19"/>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1" name="Google Shape;1191;p19"/>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2" name="Google Shape;1192;p19"/>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3" name="Google Shape;1193;p19"/>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4" name="Google Shape;1194;p19"/>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5" name="Google Shape;1195;p19"/>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6" name="Google Shape;1196;p19"/>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7" name="Google Shape;1197;p19"/>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8" name="Google Shape;1198;p19"/>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199" name="Google Shape;1199;p19"/>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0" name="Google Shape;1200;p19"/>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1" name="Google Shape;1201;p19"/>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2" name="Google Shape;1202;p19"/>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3" name="Google Shape;1203;p19"/>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4" name="Google Shape;1204;p19"/>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5" name="Google Shape;1205;p19"/>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6" name="Google Shape;1206;p19"/>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7" name="Google Shape;1207;p19"/>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8" name="Google Shape;1208;p19"/>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09" name="Google Shape;1209;p19"/>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10" name="Google Shape;1210;p19"/>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11" name="Google Shape;1211;p19"/>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12" name="Google Shape;1212;p19"/>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13" name="Google Shape;1213;p19"/>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sp>
        <p:nvSpPr>
          <p:cNvPr id="1214" name="Google Shape;1214;p19"/>
          <p:cNvSpPr txBox="1"/>
          <p:nvPr>
            <p:ph type="title"/>
          </p:nvPr>
        </p:nvSpPr>
        <p:spPr>
          <a:xfrm>
            <a:off x="720000" y="1994250"/>
            <a:ext cx="15147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15" name="Google Shape;1215;p19"/>
          <p:cNvSpPr txBox="1"/>
          <p:nvPr>
            <p:ph idx="1" type="subTitle"/>
          </p:nvPr>
        </p:nvSpPr>
        <p:spPr>
          <a:xfrm>
            <a:off x="720000" y="2375250"/>
            <a:ext cx="1514700" cy="54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6" name="Google Shape;1216;p19"/>
          <p:cNvSpPr txBox="1"/>
          <p:nvPr>
            <p:ph idx="2" type="title"/>
          </p:nvPr>
        </p:nvSpPr>
        <p:spPr>
          <a:xfrm>
            <a:off x="2783103" y="1994250"/>
            <a:ext cx="15147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17" name="Google Shape;1217;p19"/>
          <p:cNvSpPr txBox="1"/>
          <p:nvPr>
            <p:ph idx="3" type="subTitle"/>
          </p:nvPr>
        </p:nvSpPr>
        <p:spPr>
          <a:xfrm>
            <a:off x="2783103" y="2375250"/>
            <a:ext cx="1514700" cy="54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18" name="Google Shape;1218;p19"/>
          <p:cNvSpPr txBox="1"/>
          <p:nvPr>
            <p:ph idx="4" type="title"/>
          </p:nvPr>
        </p:nvSpPr>
        <p:spPr>
          <a:xfrm>
            <a:off x="1751551" y="3673800"/>
            <a:ext cx="15147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19" name="Google Shape;1219;p19"/>
          <p:cNvSpPr txBox="1"/>
          <p:nvPr>
            <p:ph idx="5" type="subTitle"/>
          </p:nvPr>
        </p:nvSpPr>
        <p:spPr>
          <a:xfrm>
            <a:off x="1751551" y="4054800"/>
            <a:ext cx="1514700" cy="54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0" name="Google Shape;1220;p19"/>
          <p:cNvSpPr txBox="1"/>
          <p:nvPr>
            <p:ph idx="6" type="title"/>
          </p:nvPr>
        </p:nvSpPr>
        <p:spPr>
          <a:xfrm>
            <a:off x="3814654" y="3673800"/>
            <a:ext cx="15147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21" name="Google Shape;1221;p19"/>
          <p:cNvSpPr txBox="1"/>
          <p:nvPr>
            <p:ph idx="7" type="subTitle"/>
          </p:nvPr>
        </p:nvSpPr>
        <p:spPr>
          <a:xfrm>
            <a:off x="3814654" y="4054800"/>
            <a:ext cx="1514700" cy="54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2" name="Google Shape;1222;p19"/>
          <p:cNvSpPr txBox="1"/>
          <p:nvPr>
            <p:ph idx="8" type="title"/>
          </p:nvPr>
        </p:nvSpPr>
        <p:spPr>
          <a:xfrm>
            <a:off x="4846206" y="1994250"/>
            <a:ext cx="15147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23" name="Google Shape;1223;p19"/>
          <p:cNvSpPr txBox="1"/>
          <p:nvPr>
            <p:ph idx="9" type="subTitle"/>
          </p:nvPr>
        </p:nvSpPr>
        <p:spPr>
          <a:xfrm>
            <a:off x="4846206" y="2375250"/>
            <a:ext cx="1514700" cy="54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4" name="Google Shape;1224;p19"/>
          <p:cNvSpPr txBox="1"/>
          <p:nvPr>
            <p:ph idx="13" type="title"/>
          </p:nvPr>
        </p:nvSpPr>
        <p:spPr>
          <a:xfrm>
            <a:off x="5877757" y="3673800"/>
            <a:ext cx="15147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25" name="Google Shape;1225;p19"/>
          <p:cNvSpPr txBox="1"/>
          <p:nvPr>
            <p:ph idx="14" type="subTitle"/>
          </p:nvPr>
        </p:nvSpPr>
        <p:spPr>
          <a:xfrm>
            <a:off x="5877757" y="4054800"/>
            <a:ext cx="1514700" cy="54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6" name="Google Shape;1226;p19"/>
          <p:cNvSpPr txBox="1"/>
          <p:nvPr>
            <p:ph idx="15"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27" name="Google Shape;1227;p19"/>
          <p:cNvSpPr txBox="1"/>
          <p:nvPr>
            <p:ph idx="16" type="title"/>
          </p:nvPr>
        </p:nvSpPr>
        <p:spPr>
          <a:xfrm>
            <a:off x="6909309" y="1994250"/>
            <a:ext cx="15147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28" name="Google Shape;1228;p19"/>
          <p:cNvSpPr txBox="1"/>
          <p:nvPr>
            <p:ph idx="17" type="subTitle"/>
          </p:nvPr>
        </p:nvSpPr>
        <p:spPr>
          <a:xfrm>
            <a:off x="6909309" y="2375250"/>
            <a:ext cx="1514700" cy="54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1229" name="Shape 1229"/>
        <p:cNvGrpSpPr/>
        <p:nvPr/>
      </p:nvGrpSpPr>
      <p:grpSpPr>
        <a:xfrm>
          <a:off x="0" y="0"/>
          <a:ext cx="0" cy="0"/>
          <a:chOff x="0" y="0"/>
          <a:chExt cx="0" cy="0"/>
        </a:xfrm>
      </p:grpSpPr>
      <p:grpSp>
        <p:nvGrpSpPr>
          <p:cNvPr id="1230" name="Google Shape;1230;p20"/>
          <p:cNvGrpSpPr/>
          <p:nvPr/>
        </p:nvGrpSpPr>
        <p:grpSpPr>
          <a:xfrm>
            <a:off x="-1" y="0"/>
            <a:ext cx="9144311" cy="5143507"/>
            <a:chOff x="-1" y="0"/>
            <a:chExt cx="9144311" cy="5143507"/>
          </a:xfrm>
        </p:grpSpPr>
        <p:grpSp>
          <p:nvGrpSpPr>
            <p:cNvPr id="1231" name="Google Shape;1231;p20"/>
            <p:cNvGrpSpPr/>
            <p:nvPr/>
          </p:nvGrpSpPr>
          <p:grpSpPr>
            <a:xfrm>
              <a:off x="169350" y="0"/>
              <a:ext cx="8805300" cy="5143507"/>
              <a:chOff x="169350" y="-53625"/>
              <a:chExt cx="8805300" cy="5245800"/>
            </a:xfrm>
          </p:grpSpPr>
          <p:cxnSp>
            <p:nvCxnSpPr>
              <p:cNvPr id="1232" name="Google Shape;1232;p20"/>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33" name="Google Shape;1233;p20"/>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34" name="Google Shape;1234;p20"/>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35" name="Google Shape;1235;p20"/>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36" name="Google Shape;1236;p20"/>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37" name="Google Shape;1237;p20"/>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38" name="Google Shape;1238;p20"/>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39" name="Google Shape;1239;p20"/>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0" name="Google Shape;1240;p20"/>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1" name="Google Shape;1241;p20"/>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2" name="Google Shape;1242;p20"/>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3" name="Google Shape;1243;p20"/>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4" name="Google Shape;1244;p20"/>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5" name="Google Shape;1245;p20"/>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6" name="Google Shape;1246;p20"/>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7" name="Google Shape;1247;p20"/>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8" name="Google Shape;1248;p20"/>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9" name="Google Shape;1249;p20"/>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0" name="Google Shape;1250;p20"/>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1" name="Google Shape;1251;p20"/>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2" name="Google Shape;1252;p20"/>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3" name="Google Shape;1253;p20"/>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4" name="Google Shape;1254;p20"/>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5" name="Google Shape;1255;p20"/>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6" name="Google Shape;1256;p20"/>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7" name="Google Shape;1257;p20"/>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8" name="Google Shape;1258;p20"/>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9" name="Google Shape;1259;p20"/>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0" name="Google Shape;1260;p20"/>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1" name="Google Shape;1261;p20"/>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2" name="Google Shape;1262;p20"/>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3" name="Google Shape;1263;p20"/>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4" name="Google Shape;1264;p20"/>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5" name="Google Shape;1265;p20"/>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6" name="Google Shape;1266;p20"/>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7" name="Google Shape;1267;p20"/>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8" name="Google Shape;1268;p20"/>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69" name="Google Shape;1269;p20"/>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70" name="Google Shape;1270;p20"/>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71" name="Google Shape;1271;p20"/>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72" name="Google Shape;1272;p20"/>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73" name="Google Shape;1273;p20"/>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74" name="Google Shape;1274;p20"/>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1275" name="Google Shape;1275;p20"/>
            <p:cNvGrpSpPr/>
            <p:nvPr/>
          </p:nvGrpSpPr>
          <p:grpSpPr>
            <a:xfrm>
              <a:off x="-1" y="195200"/>
              <a:ext cx="9144311" cy="4753125"/>
              <a:chOff x="-29250" y="198075"/>
              <a:chExt cx="9209700" cy="4753125"/>
            </a:xfrm>
          </p:grpSpPr>
          <p:cxnSp>
            <p:nvCxnSpPr>
              <p:cNvPr id="1276" name="Google Shape;1276;p20"/>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77" name="Google Shape;1277;p20"/>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78" name="Google Shape;1278;p20"/>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79" name="Google Shape;1279;p20"/>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0" name="Google Shape;1280;p20"/>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1" name="Google Shape;1281;p20"/>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2" name="Google Shape;1282;p20"/>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3" name="Google Shape;1283;p20"/>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4" name="Google Shape;1284;p20"/>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5" name="Google Shape;1285;p20"/>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6" name="Google Shape;1286;p20"/>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7" name="Google Shape;1287;p20"/>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8" name="Google Shape;1288;p20"/>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9" name="Google Shape;1289;p20"/>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0" name="Google Shape;1290;p20"/>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1" name="Google Shape;1291;p20"/>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2" name="Google Shape;1292;p20"/>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3" name="Google Shape;1293;p20"/>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4" name="Google Shape;1294;p20"/>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5" name="Google Shape;1295;p20"/>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6" name="Google Shape;1296;p20"/>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7" name="Google Shape;1297;p20"/>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8" name="Google Shape;1298;p20"/>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9" name="Google Shape;1299;p20"/>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00" name="Google Shape;1300;p20"/>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01" name="Google Shape;1301;p20"/>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1302" name="Google Shape;1302;p20"/>
          <p:cNvSpPr txBox="1"/>
          <p:nvPr>
            <p:ph hasCustomPrompt="1" type="title"/>
          </p:nvPr>
        </p:nvSpPr>
        <p:spPr>
          <a:xfrm>
            <a:off x="720000" y="2846339"/>
            <a:ext cx="2286000" cy="54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303" name="Google Shape;1303;p20"/>
          <p:cNvSpPr txBox="1"/>
          <p:nvPr>
            <p:ph idx="1" type="subTitle"/>
          </p:nvPr>
        </p:nvSpPr>
        <p:spPr>
          <a:xfrm>
            <a:off x="720000" y="3827064"/>
            <a:ext cx="22860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4" name="Google Shape;1304;p20"/>
          <p:cNvSpPr txBox="1"/>
          <p:nvPr>
            <p:ph hasCustomPrompt="1" idx="2" type="title"/>
          </p:nvPr>
        </p:nvSpPr>
        <p:spPr>
          <a:xfrm>
            <a:off x="3429000" y="2846331"/>
            <a:ext cx="2286000" cy="54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305" name="Google Shape;1305;p20"/>
          <p:cNvSpPr txBox="1"/>
          <p:nvPr>
            <p:ph idx="3" type="subTitle"/>
          </p:nvPr>
        </p:nvSpPr>
        <p:spPr>
          <a:xfrm>
            <a:off x="3429000" y="3827031"/>
            <a:ext cx="22860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6" name="Google Shape;1306;p20"/>
          <p:cNvSpPr txBox="1"/>
          <p:nvPr>
            <p:ph hasCustomPrompt="1" idx="4" type="title"/>
          </p:nvPr>
        </p:nvSpPr>
        <p:spPr>
          <a:xfrm>
            <a:off x="6138000" y="2846331"/>
            <a:ext cx="2286000" cy="54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25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307" name="Google Shape;1307;p20"/>
          <p:cNvSpPr txBox="1"/>
          <p:nvPr>
            <p:ph idx="5" type="subTitle"/>
          </p:nvPr>
        </p:nvSpPr>
        <p:spPr>
          <a:xfrm>
            <a:off x="6138000" y="3827031"/>
            <a:ext cx="2286000" cy="731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08" name="Google Shape;1308;p20"/>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09" name="Google Shape;1309;p20"/>
          <p:cNvSpPr txBox="1"/>
          <p:nvPr>
            <p:ph idx="7" type="title"/>
          </p:nvPr>
        </p:nvSpPr>
        <p:spPr>
          <a:xfrm>
            <a:off x="720000" y="3486138"/>
            <a:ext cx="22860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10" name="Google Shape;1310;p20"/>
          <p:cNvSpPr txBox="1"/>
          <p:nvPr>
            <p:ph idx="8" type="title"/>
          </p:nvPr>
        </p:nvSpPr>
        <p:spPr>
          <a:xfrm>
            <a:off x="3429000" y="3486138"/>
            <a:ext cx="22860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11" name="Google Shape;1311;p20"/>
          <p:cNvSpPr txBox="1"/>
          <p:nvPr>
            <p:ph idx="9" type="title"/>
          </p:nvPr>
        </p:nvSpPr>
        <p:spPr>
          <a:xfrm>
            <a:off x="6138000" y="3486138"/>
            <a:ext cx="2286000" cy="457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5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1" name="Shape 81"/>
        <p:cNvGrpSpPr/>
        <p:nvPr/>
      </p:nvGrpSpPr>
      <p:grpSpPr>
        <a:xfrm>
          <a:off x="0" y="0"/>
          <a:ext cx="0" cy="0"/>
          <a:chOff x="0" y="0"/>
          <a:chExt cx="0" cy="0"/>
        </a:xfrm>
      </p:grpSpPr>
      <p:grpSp>
        <p:nvGrpSpPr>
          <p:cNvPr id="82" name="Google Shape;82;p3"/>
          <p:cNvGrpSpPr/>
          <p:nvPr/>
        </p:nvGrpSpPr>
        <p:grpSpPr>
          <a:xfrm>
            <a:off x="169350" y="0"/>
            <a:ext cx="8805300" cy="5143507"/>
            <a:chOff x="169350" y="-53625"/>
            <a:chExt cx="8805300" cy="5245800"/>
          </a:xfrm>
        </p:grpSpPr>
        <p:cxnSp>
          <p:nvCxnSpPr>
            <p:cNvPr id="83" name="Google Shape;83;p3"/>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4" name="Google Shape;84;p3"/>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5" name="Google Shape;85;p3"/>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6" name="Google Shape;86;p3"/>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7" name="Google Shape;87;p3"/>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8" name="Google Shape;88;p3"/>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89" name="Google Shape;89;p3"/>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0" name="Google Shape;90;p3"/>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1" name="Google Shape;91;p3"/>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2" name="Google Shape;92;p3"/>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3" name="Google Shape;93;p3"/>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4" name="Google Shape;94;p3"/>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5" name="Google Shape;95;p3"/>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6" name="Google Shape;96;p3"/>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7" name="Google Shape;97;p3"/>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8" name="Google Shape;98;p3"/>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99" name="Google Shape;99;p3"/>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0" name="Google Shape;100;p3"/>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1" name="Google Shape;101;p3"/>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2" name="Google Shape;102;p3"/>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3" name="Google Shape;103;p3"/>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4" name="Google Shape;104;p3"/>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5" name="Google Shape;105;p3"/>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6" name="Google Shape;106;p3"/>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7" name="Google Shape;107;p3"/>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8" name="Google Shape;108;p3"/>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09" name="Google Shape;109;p3"/>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0" name="Google Shape;110;p3"/>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1" name="Google Shape;111;p3"/>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2" name="Google Shape;112;p3"/>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3" name="Google Shape;113;p3"/>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4" name="Google Shape;114;p3"/>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5" name="Google Shape;115;p3"/>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6" name="Google Shape;116;p3"/>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7" name="Google Shape;117;p3"/>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8" name="Google Shape;118;p3"/>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19" name="Google Shape;119;p3"/>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0" name="Google Shape;120;p3"/>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1" name="Google Shape;121;p3"/>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2" name="Google Shape;122;p3"/>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3" name="Google Shape;123;p3"/>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4" name="Google Shape;124;p3"/>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25" name="Google Shape;125;p3"/>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126" name="Google Shape;126;p3"/>
          <p:cNvGrpSpPr/>
          <p:nvPr/>
        </p:nvGrpSpPr>
        <p:grpSpPr>
          <a:xfrm>
            <a:off x="-1" y="195200"/>
            <a:ext cx="9144311" cy="4753125"/>
            <a:chOff x="-29250" y="198075"/>
            <a:chExt cx="9209700" cy="4753125"/>
          </a:xfrm>
        </p:grpSpPr>
        <p:cxnSp>
          <p:nvCxnSpPr>
            <p:cNvPr id="127" name="Google Shape;127;p3"/>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8" name="Google Shape;128;p3"/>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29" name="Google Shape;129;p3"/>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0" name="Google Shape;130;p3"/>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1" name="Google Shape;131;p3"/>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2" name="Google Shape;132;p3"/>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3" name="Google Shape;133;p3"/>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4" name="Google Shape;134;p3"/>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5" name="Google Shape;135;p3"/>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 name="Google Shape;136;p3"/>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 name="Google Shape;137;p3"/>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8" name="Google Shape;138;p3"/>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9" name="Google Shape;139;p3"/>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0" name="Google Shape;140;p3"/>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1" name="Google Shape;141;p3"/>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2" name="Google Shape;142;p3"/>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3" name="Google Shape;143;p3"/>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 name="Google Shape;144;p3"/>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 name="Google Shape;145;p3"/>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6" name="Google Shape;146;p3"/>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7" name="Google Shape;147;p3"/>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8" name="Google Shape;148;p3"/>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9" name="Google Shape;149;p3"/>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50" name="Google Shape;150;p3"/>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51" name="Google Shape;151;p3"/>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52" name="Google Shape;152;p3"/>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sp>
        <p:nvSpPr>
          <p:cNvPr id="153" name="Google Shape;153;p3"/>
          <p:cNvSpPr txBox="1"/>
          <p:nvPr>
            <p:ph type="title"/>
          </p:nvPr>
        </p:nvSpPr>
        <p:spPr>
          <a:xfrm>
            <a:off x="720000" y="2421698"/>
            <a:ext cx="3780000" cy="792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4" name="Google Shape;154;p3"/>
          <p:cNvSpPr txBox="1"/>
          <p:nvPr>
            <p:ph hasCustomPrompt="1" idx="2" type="title"/>
          </p:nvPr>
        </p:nvSpPr>
        <p:spPr>
          <a:xfrm>
            <a:off x="720000" y="1084897"/>
            <a:ext cx="1828800" cy="1336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10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312" name="Shape 1312"/>
        <p:cNvGrpSpPr/>
        <p:nvPr/>
      </p:nvGrpSpPr>
      <p:grpSpPr>
        <a:xfrm>
          <a:off x="0" y="0"/>
          <a:ext cx="0" cy="0"/>
          <a:chOff x="0" y="0"/>
          <a:chExt cx="0" cy="0"/>
        </a:xfrm>
      </p:grpSpPr>
      <p:grpSp>
        <p:nvGrpSpPr>
          <p:cNvPr id="1313" name="Google Shape;1313;p21"/>
          <p:cNvGrpSpPr/>
          <p:nvPr/>
        </p:nvGrpSpPr>
        <p:grpSpPr>
          <a:xfrm>
            <a:off x="-1" y="0"/>
            <a:ext cx="9144311" cy="5143507"/>
            <a:chOff x="-1" y="0"/>
            <a:chExt cx="9144311" cy="5143507"/>
          </a:xfrm>
        </p:grpSpPr>
        <p:grpSp>
          <p:nvGrpSpPr>
            <p:cNvPr id="1314" name="Google Shape;1314;p21"/>
            <p:cNvGrpSpPr/>
            <p:nvPr/>
          </p:nvGrpSpPr>
          <p:grpSpPr>
            <a:xfrm>
              <a:off x="169350" y="0"/>
              <a:ext cx="8805300" cy="5143507"/>
              <a:chOff x="169350" y="-53625"/>
              <a:chExt cx="8805300" cy="5245800"/>
            </a:xfrm>
          </p:grpSpPr>
          <p:cxnSp>
            <p:nvCxnSpPr>
              <p:cNvPr id="1315" name="Google Shape;1315;p21"/>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16" name="Google Shape;1316;p21"/>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17" name="Google Shape;1317;p21"/>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18" name="Google Shape;1318;p21"/>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19" name="Google Shape;1319;p21"/>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0" name="Google Shape;1320;p21"/>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1" name="Google Shape;1321;p21"/>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2" name="Google Shape;1322;p21"/>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3" name="Google Shape;1323;p21"/>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4" name="Google Shape;1324;p21"/>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5" name="Google Shape;1325;p21"/>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6" name="Google Shape;1326;p21"/>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7" name="Google Shape;1327;p21"/>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8" name="Google Shape;1328;p21"/>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29" name="Google Shape;1329;p21"/>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0" name="Google Shape;1330;p21"/>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1" name="Google Shape;1331;p21"/>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2" name="Google Shape;1332;p21"/>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3" name="Google Shape;1333;p21"/>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4" name="Google Shape;1334;p21"/>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5" name="Google Shape;1335;p21"/>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6" name="Google Shape;1336;p21"/>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7" name="Google Shape;1337;p21"/>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8" name="Google Shape;1338;p21"/>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39" name="Google Shape;1339;p21"/>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0" name="Google Shape;1340;p21"/>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1" name="Google Shape;1341;p21"/>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2" name="Google Shape;1342;p21"/>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3" name="Google Shape;1343;p21"/>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4" name="Google Shape;1344;p21"/>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5" name="Google Shape;1345;p21"/>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6" name="Google Shape;1346;p21"/>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7" name="Google Shape;1347;p21"/>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8" name="Google Shape;1348;p21"/>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49" name="Google Shape;1349;p21"/>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50" name="Google Shape;1350;p21"/>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51" name="Google Shape;1351;p21"/>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52" name="Google Shape;1352;p21"/>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53" name="Google Shape;1353;p21"/>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54" name="Google Shape;1354;p21"/>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55" name="Google Shape;1355;p21"/>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56" name="Google Shape;1356;p21"/>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57" name="Google Shape;1357;p21"/>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1358" name="Google Shape;1358;p21"/>
            <p:cNvGrpSpPr/>
            <p:nvPr/>
          </p:nvGrpSpPr>
          <p:grpSpPr>
            <a:xfrm>
              <a:off x="-1" y="195200"/>
              <a:ext cx="9144311" cy="4753125"/>
              <a:chOff x="-29250" y="198075"/>
              <a:chExt cx="9209700" cy="4753125"/>
            </a:xfrm>
          </p:grpSpPr>
          <p:cxnSp>
            <p:nvCxnSpPr>
              <p:cNvPr id="1359" name="Google Shape;1359;p21"/>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0" name="Google Shape;1360;p21"/>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1" name="Google Shape;1361;p21"/>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2" name="Google Shape;1362;p21"/>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3" name="Google Shape;1363;p21"/>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4" name="Google Shape;1364;p21"/>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5" name="Google Shape;1365;p21"/>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6" name="Google Shape;1366;p21"/>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7" name="Google Shape;1367;p21"/>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8" name="Google Shape;1368;p21"/>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69" name="Google Shape;1369;p21"/>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0" name="Google Shape;1370;p21"/>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1" name="Google Shape;1371;p21"/>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2" name="Google Shape;1372;p21"/>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3" name="Google Shape;1373;p21"/>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4" name="Google Shape;1374;p21"/>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5" name="Google Shape;1375;p21"/>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6" name="Google Shape;1376;p21"/>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7" name="Google Shape;1377;p21"/>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8" name="Google Shape;1378;p21"/>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79" name="Google Shape;1379;p21"/>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80" name="Google Shape;1380;p21"/>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81" name="Google Shape;1381;p21"/>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82" name="Google Shape;1382;p21"/>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83" name="Google Shape;1383;p21"/>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384" name="Google Shape;1384;p21"/>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1385" name="Google Shape;1385;p21"/>
          <p:cNvSpPr txBox="1"/>
          <p:nvPr>
            <p:ph type="ctrTitle"/>
          </p:nvPr>
        </p:nvSpPr>
        <p:spPr>
          <a:xfrm>
            <a:off x="2686317" y="540000"/>
            <a:ext cx="3770700" cy="1188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8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86" name="Google Shape;1386;p21"/>
          <p:cNvSpPr txBox="1"/>
          <p:nvPr>
            <p:ph idx="1" type="subTitle"/>
          </p:nvPr>
        </p:nvSpPr>
        <p:spPr>
          <a:xfrm>
            <a:off x="2682025" y="1537800"/>
            <a:ext cx="3780000" cy="118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387" name="Google Shape;1387;p21"/>
          <p:cNvSpPr txBox="1"/>
          <p:nvPr/>
        </p:nvSpPr>
        <p:spPr>
          <a:xfrm>
            <a:off x="2285225" y="3619525"/>
            <a:ext cx="4572900" cy="684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200">
                <a:solidFill>
                  <a:schemeClr val="dk1"/>
                </a:solidFill>
                <a:latin typeface="Albert Sans"/>
                <a:ea typeface="Albert Sans"/>
                <a:cs typeface="Albert Sans"/>
                <a:sym typeface="Albert Sans"/>
              </a:rPr>
              <a:t>CREDITS: This presentation template was created by </a:t>
            </a:r>
            <a:r>
              <a:rPr b="1" lang="en" sz="1200">
                <a:solidFill>
                  <a:schemeClr val="dk1"/>
                </a:solidFill>
                <a:latin typeface="Albert Sans"/>
                <a:ea typeface="Albert Sans"/>
                <a:cs typeface="Albert Sans"/>
                <a:sym typeface="Albert Sans"/>
              </a:rPr>
              <a:t>Slidesgo</a:t>
            </a:r>
            <a:r>
              <a:rPr lang="en" sz="1200">
                <a:solidFill>
                  <a:schemeClr val="dk1"/>
                </a:solidFill>
                <a:latin typeface="Albert Sans"/>
                <a:ea typeface="Albert Sans"/>
                <a:cs typeface="Albert Sans"/>
                <a:sym typeface="Albert Sans"/>
              </a:rPr>
              <a:t> and includes icons by </a:t>
            </a:r>
            <a:r>
              <a:rPr b="1" lang="en" sz="1200">
                <a:solidFill>
                  <a:schemeClr val="dk1"/>
                </a:solidFill>
                <a:latin typeface="Albert Sans"/>
                <a:ea typeface="Albert Sans"/>
                <a:cs typeface="Albert Sans"/>
                <a:sym typeface="Albert Sans"/>
              </a:rPr>
              <a:t>Flaticon</a:t>
            </a:r>
            <a:r>
              <a:rPr lang="en" sz="1200">
                <a:solidFill>
                  <a:schemeClr val="dk1"/>
                </a:solidFill>
                <a:latin typeface="Albert Sans"/>
                <a:ea typeface="Albert Sans"/>
                <a:cs typeface="Albert Sans"/>
                <a:sym typeface="Albert Sans"/>
              </a:rPr>
              <a:t>, infographics &amp; images by </a:t>
            </a:r>
            <a:r>
              <a:rPr b="1" lang="en" sz="1200">
                <a:solidFill>
                  <a:schemeClr val="dk1"/>
                </a:solidFill>
                <a:latin typeface="Albert Sans"/>
                <a:ea typeface="Albert Sans"/>
                <a:cs typeface="Albert Sans"/>
                <a:sym typeface="Albert Sans"/>
              </a:rPr>
              <a:t>Freepik </a:t>
            </a:r>
            <a:r>
              <a:rPr lang="en" sz="1200">
                <a:solidFill>
                  <a:schemeClr val="dk1"/>
                </a:solidFill>
                <a:latin typeface="Albert Sans"/>
                <a:ea typeface="Albert Sans"/>
                <a:cs typeface="Albert Sans"/>
                <a:sym typeface="Albert Sans"/>
              </a:rPr>
              <a:t>and content by </a:t>
            </a:r>
            <a:r>
              <a:rPr b="1" lang="en" sz="1200">
                <a:solidFill>
                  <a:schemeClr val="dk1"/>
                </a:solidFill>
                <a:latin typeface="Albert Sans"/>
                <a:ea typeface="Albert Sans"/>
                <a:cs typeface="Albert Sans"/>
                <a:sym typeface="Albert Sans"/>
              </a:rPr>
              <a:t>Eliana Delacour</a:t>
            </a:r>
            <a:r>
              <a:rPr lang="en" sz="1200">
                <a:solidFill>
                  <a:schemeClr val="dk1"/>
                </a:solidFill>
                <a:latin typeface="Albert Sans"/>
                <a:ea typeface="Albert Sans"/>
                <a:cs typeface="Albert Sans"/>
                <a:sym typeface="Albert Sans"/>
              </a:rPr>
              <a:t> </a:t>
            </a:r>
            <a:endParaRPr sz="1200">
              <a:solidFill>
                <a:schemeClr val="dk1"/>
              </a:solidFill>
              <a:latin typeface="Albert Sans"/>
              <a:ea typeface="Albert Sans"/>
              <a:cs typeface="Albert Sans"/>
              <a:sym typeface="Albert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388" name="Shape 1388"/>
        <p:cNvGrpSpPr/>
        <p:nvPr/>
      </p:nvGrpSpPr>
      <p:grpSpPr>
        <a:xfrm>
          <a:off x="0" y="0"/>
          <a:ext cx="0" cy="0"/>
          <a:chOff x="0" y="0"/>
          <a:chExt cx="0" cy="0"/>
        </a:xfrm>
      </p:grpSpPr>
      <p:grpSp>
        <p:nvGrpSpPr>
          <p:cNvPr id="1389" name="Google Shape;1389;p22"/>
          <p:cNvGrpSpPr/>
          <p:nvPr/>
        </p:nvGrpSpPr>
        <p:grpSpPr>
          <a:xfrm>
            <a:off x="169350" y="0"/>
            <a:ext cx="8805300" cy="5143507"/>
            <a:chOff x="169350" y="-53625"/>
            <a:chExt cx="8805300" cy="5245800"/>
          </a:xfrm>
        </p:grpSpPr>
        <p:cxnSp>
          <p:nvCxnSpPr>
            <p:cNvPr id="1390" name="Google Shape;1390;p22"/>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91" name="Google Shape;1391;p22"/>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92" name="Google Shape;1392;p22"/>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93" name="Google Shape;1393;p22"/>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94" name="Google Shape;1394;p22"/>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95" name="Google Shape;1395;p22"/>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96" name="Google Shape;1396;p22"/>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97" name="Google Shape;1397;p22"/>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98" name="Google Shape;1398;p22"/>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399" name="Google Shape;1399;p22"/>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0" name="Google Shape;1400;p22"/>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1" name="Google Shape;1401;p22"/>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2" name="Google Shape;1402;p22"/>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3" name="Google Shape;1403;p22"/>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4" name="Google Shape;1404;p22"/>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5" name="Google Shape;1405;p22"/>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6" name="Google Shape;1406;p22"/>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7" name="Google Shape;1407;p22"/>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8" name="Google Shape;1408;p22"/>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09" name="Google Shape;1409;p22"/>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0" name="Google Shape;1410;p22"/>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1" name="Google Shape;1411;p22"/>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2" name="Google Shape;1412;p22"/>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3" name="Google Shape;1413;p22"/>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4" name="Google Shape;1414;p22"/>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5" name="Google Shape;1415;p22"/>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6" name="Google Shape;1416;p22"/>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7" name="Google Shape;1417;p22"/>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8" name="Google Shape;1418;p22"/>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19" name="Google Shape;1419;p22"/>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0" name="Google Shape;1420;p22"/>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1" name="Google Shape;1421;p22"/>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2" name="Google Shape;1422;p22"/>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3" name="Google Shape;1423;p22"/>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4" name="Google Shape;1424;p22"/>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5" name="Google Shape;1425;p22"/>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6" name="Google Shape;1426;p22"/>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7" name="Google Shape;1427;p22"/>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8" name="Google Shape;1428;p22"/>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29" name="Google Shape;1429;p22"/>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30" name="Google Shape;1430;p22"/>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31" name="Google Shape;1431;p22"/>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432" name="Google Shape;1432;p22"/>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1433" name="Google Shape;1433;p22"/>
          <p:cNvGrpSpPr/>
          <p:nvPr/>
        </p:nvGrpSpPr>
        <p:grpSpPr>
          <a:xfrm>
            <a:off x="-1" y="195200"/>
            <a:ext cx="9144311" cy="4753125"/>
            <a:chOff x="-29250" y="198075"/>
            <a:chExt cx="9209700" cy="4753125"/>
          </a:xfrm>
        </p:grpSpPr>
        <p:cxnSp>
          <p:nvCxnSpPr>
            <p:cNvPr id="1434" name="Google Shape;1434;p22"/>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35" name="Google Shape;1435;p22"/>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36" name="Google Shape;1436;p22"/>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37" name="Google Shape;1437;p22"/>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38" name="Google Shape;1438;p22"/>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39" name="Google Shape;1439;p22"/>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0" name="Google Shape;1440;p22"/>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1" name="Google Shape;1441;p22"/>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2" name="Google Shape;1442;p22"/>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3" name="Google Shape;1443;p22"/>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4" name="Google Shape;1444;p22"/>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5" name="Google Shape;1445;p22"/>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6" name="Google Shape;1446;p22"/>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7" name="Google Shape;1447;p22"/>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8" name="Google Shape;1448;p22"/>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49" name="Google Shape;1449;p22"/>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0" name="Google Shape;1450;p22"/>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1" name="Google Shape;1451;p22"/>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2" name="Google Shape;1452;p22"/>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3" name="Google Shape;1453;p22"/>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4" name="Google Shape;1454;p22"/>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5" name="Google Shape;1455;p22"/>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6" name="Google Shape;1456;p22"/>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7" name="Google Shape;1457;p22"/>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8" name="Google Shape;1458;p22"/>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1459" name="Google Shape;1459;p22"/>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463" name="Shape 1463"/>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464" name="Shape 1464"/>
        <p:cNvGrpSpPr/>
        <p:nvPr/>
      </p:nvGrpSpPr>
      <p:grpSpPr>
        <a:xfrm>
          <a:off x="0" y="0"/>
          <a:ext cx="0" cy="0"/>
          <a:chOff x="0" y="0"/>
          <a:chExt cx="0" cy="0"/>
        </a:xfrm>
      </p:grpSpPr>
      <p:sp>
        <p:nvSpPr>
          <p:cNvPr id="1465" name="Google Shape;1465;p2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grpSp>
        <p:nvGrpSpPr>
          <p:cNvPr id="156" name="Google Shape;156;p4"/>
          <p:cNvGrpSpPr/>
          <p:nvPr/>
        </p:nvGrpSpPr>
        <p:grpSpPr>
          <a:xfrm>
            <a:off x="-1" y="0"/>
            <a:ext cx="9144311" cy="5143507"/>
            <a:chOff x="-1" y="0"/>
            <a:chExt cx="9144311" cy="5143507"/>
          </a:xfrm>
        </p:grpSpPr>
        <p:grpSp>
          <p:nvGrpSpPr>
            <p:cNvPr id="157" name="Google Shape;157;p4"/>
            <p:cNvGrpSpPr/>
            <p:nvPr/>
          </p:nvGrpSpPr>
          <p:grpSpPr>
            <a:xfrm>
              <a:off x="169350" y="0"/>
              <a:ext cx="8805300" cy="5143507"/>
              <a:chOff x="169350" y="-53625"/>
              <a:chExt cx="8805300" cy="5245800"/>
            </a:xfrm>
          </p:grpSpPr>
          <p:cxnSp>
            <p:nvCxnSpPr>
              <p:cNvPr id="158" name="Google Shape;158;p4"/>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59" name="Google Shape;159;p4"/>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0" name="Google Shape;160;p4"/>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1" name="Google Shape;161;p4"/>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2" name="Google Shape;162;p4"/>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3" name="Google Shape;163;p4"/>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4" name="Google Shape;164;p4"/>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5" name="Google Shape;165;p4"/>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6" name="Google Shape;166;p4"/>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7" name="Google Shape;167;p4"/>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8" name="Google Shape;168;p4"/>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69" name="Google Shape;169;p4"/>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0" name="Google Shape;170;p4"/>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1" name="Google Shape;171;p4"/>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2" name="Google Shape;172;p4"/>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3" name="Google Shape;173;p4"/>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4" name="Google Shape;174;p4"/>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5" name="Google Shape;175;p4"/>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6" name="Google Shape;176;p4"/>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7" name="Google Shape;177;p4"/>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8" name="Google Shape;178;p4"/>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79" name="Google Shape;179;p4"/>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0" name="Google Shape;180;p4"/>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1" name="Google Shape;181;p4"/>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2" name="Google Shape;182;p4"/>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3" name="Google Shape;183;p4"/>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4" name="Google Shape;184;p4"/>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5" name="Google Shape;185;p4"/>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6" name="Google Shape;186;p4"/>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7" name="Google Shape;187;p4"/>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8" name="Google Shape;188;p4"/>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89" name="Google Shape;189;p4"/>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0" name="Google Shape;190;p4"/>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1" name="Google Shape;191;p4"/>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2" name="Google Shape;192;p4"/>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3" name="Google Shape;193;p4"/>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4" name="Google Shape;194;p4"/>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5" name="Google Shape;195;p4"/>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6" name="Google Shape;196;p4"/>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7" name="Google Shape;197;p4"/>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8" name="Google Shape;198;p4"/>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199" name="Google Shape;199;p4"/>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00" name="Google Shape;200;p4"/>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201" name="Google Shape;201;p4"/>
            <p:cNvGrpSpPr/>
            <p:nvPr/>
          </p:nvGrpSpPr>
          <p:grpSpPr>
            <a:xfrm>
              <a:off x="-1" y="195200"/>
              <a:ext cx="9144311" cy="4753125"/>
              <a:chOff x="-29250" y="198075"/>
              <a:chExt cx="9209700" cy="4753125"/>
            </a:xfrm>
          </p:grpSpPr>
          <p:cxnSp>
            <p:nvCxnSpPr>
              <p:cNvPr id="202" name="Google Shape;202;p4"/>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03" name="Google Shape;203;p4"/>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04" name="Google Shape;204;p4"/>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05" name="Google Shape;205;p4"/>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06" name="Google Shape;206;p4"/>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07" name="Google Shape;207;p4"/>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08" name="Google Shape;208;p4"/>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09" name="Google Shape;209;p4"/>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0" name="Google Shape;210;p4"/>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1" name="Google Shape;211;p4"/>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2" name="Google Shape;212;p4"/>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3" name="Google Shape;213;p4"/>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4" name="Google Shape;214;p4"/>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5" name="Google Shape;215;p4"/>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6" name="Google Shape;216;p4"/>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7" name="Google Shape;217;p4"/>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8" name="Google Shape;218;p4"/>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19" name="Google Shape;219;p4"/>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20" name="Google Shape;220;p4"/>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21" name="Google Shape;221;p4"/>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22" name="Google Shape;222;p4"/>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23" name="Google Shape;223;p4"/>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24" name="Google Shape;224;p4"/>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25" name="Google Shape;225;p4"/>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26" name="Google Shape;226;p4"/>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27" name="Google Shape;227;p4"/>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228" name="Google Shape;228;p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9" name="Google Shape;229;p4"/>
          <p:cNvSpPr txBox="1"/>
          <p:nvPr>
            <p:ph idx="1" type="body"/>
          </p:nvPr>
        </p:nvSpPr>
        <p:spPr>
          <a:xfrm>
            <a:off x="720000" y="1152475"/>
            <a:ext cx="7704000" cy="1623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2"/>
              </a:buClr>
              <a:buSzPts val="1400"/>
              <a:buFont typeface="Arial"/>
              <a:buChar char="●"/>
              <a:defRPr sz="1250"/>
            </a:lvl1pPr>
            <a:lvl2pPr indent="-317500" lvl="1" marL="914400" rtl="0">
              <a:lnSpc>
                <a:spcPct val="115000"/>
              </a:lnSpc>
              <a:spcBef>
                <a:spcPts val="0"/>
              </a:spcBef>
              <a:spcAft>
                <a:spcPts val="0"/>
              </a:spcAft>
              <a:buSzPts val="1400"/>
              <a:buFont typeface="Arial"/>
              <a:buChar char="○"/>
              <a:defRPr/>
            </a:lvl2pPr>
            <a:lvl3pPr indent="-317500" lvl="2" marL="1371600" rtl="0">
              <a:lnSpc>
                <a:spcPct val="115000"/>
              </a:lnSpc>
              <a:spcBef>
                <a:spcPts val="0"/>
              </a:spcBef>
              <a:spcAft>
                <a:spcPts val="0"/>
              </a:spcAft>
              <a:buSzPts val="1400"/>
              <a:buFont typeface="Arial"/>
              <a:buChar char="■"/>
              <a:defRPr/>
            </a:lvl3pPr>
            <a:lvl4pPr indent="-317500" lvl="3" marL="1828800" rtl="0">
              <a:lnSpc>
                <a:spcPct val="115000"/>
              </a:lnSpc>
              <a:spcBef>
                <a:spcPts val="0"/>
              </a:spcBef>
              <a:spcAft>
                <a:spcPts val="0"/>
              </a:spcAft>
              <a:buSzPts val="1400"/>
              <a:buFont typeface="Arial"/>
              <a:buChar char="●"/>
              <a:defRPr/>
            </a:lvl4pPr>
            <a:lvl5pPr indent="-317500" lvl="4" marL="2286000" rtl="0">
              <a:lnSpc>
                <a:spcPct val="115000"/>
              </a:lnSpc>
              <a:spcBef>
                <a:spcPts val="0"/>
              </a:spcBef>
              <a:spcAft>
                <a:spcPts val="0"/>
              </a:spcAft>
              <a:buSzPts val="1400"/>
              <a:buFont typeface="Arial"/>
              <a:buChar char="○"/>
              <a:defRPr/>
            </a:lvl5pPr>
            <a:lvl6pPr indent="-317500" lvl="5" marL="2743200" rtl="0">
              <a:lnSpc>
                <a:spcPct val="115000"/>
              </a:lnSpc>
              <a:spcBef>
                <a:spcPts val="0"/>
              </a:spcBef>
              <a:spcAft>
                <a:spcPts val="0"/>
              </a:spcAft>
              <a:buSzPts val="1400"/>
              <a:buFont typeface="Arial"/>
              <a:buChar char="■"/>
              <a:defRPr/>
            </a:lvl6pPr>
            <a:lvl7pPr indent="-317500" lvl="6" marL="3200400" rtl="0">
              <a:lnSpc>
                <a:spcPct val="115000"/>
              </a:lnSpc>
              <a:spcBef>
                <a:spcPts val="0"/>
              </a:spcBef>
              <a:spcAft>
                <a:spcPts val="0"/>
              </a:spcAft>
              <a:buSzPts val="1400"/>
              <a:buFont typeface="Arial"/>
              <a:buChar char="●"/>
              <a:defRPr/>
            </a:lvl7pPr>
            <a:lvl8pPr indent="-317500" lvl="7" marL="3657600" rtl="0">
              <a:lnSpc>
                <a:spcPct val="115000"/>
              </a:lnSpc>
              <a:spcBef>
                <a:spcPts val="0"/>
              </a:spcBef>
              <a:spcAft>
                <a:spcPts val="0"/>
              </a:spcAft>
              <a:buSzPts val="1400"/>
              <a:buFont typeface="Arial"/>
              <a:buChar char="○"/>
              <a:defRPr/>
            </a:lvl8pPr>
            <a:lvl9pPr indent="-317500" lvl="8" marL="4114800" rtl="0">
              <a:lnSpc>
                <a:spcPct val="115000"/>
              </a:lnSpc>
              <a:spcBef>
                <a:spcPts val="0"/>
              </a:spcBef>
              <a:spcAft>
                <a:spcPts val="0"/>
              </a:spcAft>
              <a:buSzPts val="1400"/>
              <a:buFont typeface="Arial"/>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0" name="Shape 230"/>
        <p:cNvGrpSpPr/>
        <p:nvPr/>
      </p:nvGrpSpPr>
      <p:grpSpPr>
        <a:xfrm>
          <a:off x="0" y="0"/>
          <a:ext cx="0" cy="0"/>
          <a:chOff x="0" y="0"/>
          <a:chExt cx="0" cy="0"/>
        </a:xfrm>
      </p:grpSpPr>
      <p:grpSp>
        <p:nvGrpSpPr>
          <p:cNvPr id="231" name="Google Shape;231;p5"/>
          <p:cNvGrpSpPr/>
          <p:nvPr/>
        </p:nvGrpSpPr>
        <p:grpSpPr>
          <a:xfrm>
            <a:off x="-1" y="0"/>
            <a:ext cx="9144311" cy="5143507"/>
            <a:chOff x="-1" y="0"/>
            <a:chExt cx="9144311" cy="5143507"/>
          </a:xfrm>
        </p:grpSpPr>
        <p:grpSp>
          <p:nvGrpSpPr>
            <p:cNvPr id="232" name="Google Shape;232;p5"/>
            <p:cNvGrpSpPr/>
            <p:nvPr/>
          </p:nvGrpSpPr>
          <p:grpSpPr>
            <a:xfrm>
              <a:off x="169350" y="0"/>
              <a:ext cx="8805300" cy="5143507"/>
              <a:chOff x="169350" y="-53625"/>
              <a:chExt cx="8805300" cy="5245800"/>
            </a:xfrm>
          </p:grpSpPr>
          <p:cxnSp>
            <p:nvCxnSpPr>
              <p:cNvPr id="233" name="Google Shape;233;p5"/>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34" name="Google Shape;234;p5"/>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35" name="Google Shape;235;p5"/>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36" name="Google Shape;236;p5"/>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37" name="Google Shape;237;p5"/>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38" name="Google Shape;238;p5"/>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39" name="Google Shape;239;p5"/>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0" name="Google Shape;240;p5"/>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1" name="Google Shape;241;p5"/>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2" name="Google Shape;242;p5"/>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3" name="Google Shape;243;p5"/>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4" name="Google Shape;244;p5"/>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5" name="Google Shape;245;p5"/>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6" name="Google Shape;246;p5"/>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7" name="Google Shape;247;p5"/>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8" name="Google Shape;248;p5"/>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49" name="Google Shape;249;p5"/>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0" name="Google Shape;250;p5"/>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1" name="Google Shape;251;p5"/>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2" name="Google Shape;252;p5"/>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3" name="Google Shape;253;p5"/>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4" name="Google Shape;254;p5"/>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5" name="Google Shape;255;p5"/>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6" name="Google Shape;256;p5"/>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7" name="Google Shape;257;p5"/>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8" name="Google Shape;258;p5"/>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59" name="Google Shape;259;p5"/>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0" name="Google Shape;260;p5"/>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1" name="Google Shape;261;p5"/>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2" name="Google Shape;262;p5"/>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3" name="Google Shape;263;p5"/>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4" name="Google Shape;264;p5"/>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5" name="Google Shape;265;p5"/>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6" name="Google Shape;266;p5"/>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7" name="Google Shape;267;p5"/>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8" name="Google Shape;268;p5"/>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69" name="Google Shape;269;p5"/>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70" name="Google Shape;270;p5"/>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71" name="Google Shape;271;p5"/>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72" name="Google Shape;272;p5"/>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73" name="Google Shape;273;p5"/>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74" name="Google Shape;274;p5"/>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275" name="Google Shape;275;p5"/>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276" name="Google Shape;276;p5"/>
            <p:cNvGrpSpPr/>
            <p:nvPr/>
          </p:nvGrpSpPr>
          <p:grpSpPr>
            <a:xfrm>
              <a:off x="-1" y="195200"/>
              <a:ext cx="9144311" cy="4753125"/>
              <a:chOff x="-29250" y="198075"/>
              <a:chExt cx="9209700" cy="4753125"/>
            </a:xfrm>
          </p:grpSpPr>
          <p:cxnSp>
            <p:nvCxnSpPr>
              <p:cNvPr id="277" name="Google Shape;277;p5"/>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78" name="Google Shape;278;p5"/>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79" name="Google Shape;279;p5"/>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0" name="Google Shape;280;p5"/>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1" name="Google Shape;281;p5"/>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2" name="Google Shape;282;p5"/>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3" name="Google Shape;283;p5"/>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4" name="Google Shape;284;p5"/>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5" name="Google Shape;285;p5"/>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6" name="Google Shape;286;p5"/>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7" name="Google Shape;287;p5"/>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8" name="Google Shape;288;p5"/>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89" name="Google Shape;289;p5"/>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0" name="Google Shape;290;p5"/>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1" name="Google Shape;291;p5"/>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2" name="Google Shape;292;p5"/>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3" name="Google Shape;293;p5"/>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4" name="Google Shape;294;p5"/>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5" name="Google Shape;295;p5"/>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6" name="Google Shape;296;p5"/>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7" name="Google Shape;297;p5"/>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8" name="Google Shape;298;p5"/>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299" name="Google Shape;299;p5"/>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00" name="Google Shape;300;p5"/>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01" name="Google Shape;301;p5"/>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02" name="Google Shape;302;p5"/>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303" name="Google Shape;303;p5"/>
          <p:cNvSpPr txBox="1"/>
          <p:nvPr>
            <p:ph idx="1" type="subTitle"/>
          </p:nvPr>
        </p:nvSpPr>
        <p:spPr>
          <a:xfrm>
            <a:off x="1372963" y="3435750"/>
            <a:ext cx="2743200" cy="43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4" name="Google Shape;304;p5"/>
          <p:cNvSpPr txBox="1"/>
          <p:nvPr>
            <p:ph idx="2" type="subTitle"/>
          </p:nvPr>
        </p:nvSpPr>
        <p:spPr>
          <a:xfrm>
            <a:off x="5027838" y="3435750"/>
            <a:ext cx="2743200" cy="43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5" name="Google Shape;305;p5"/>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6" name="Google Shape;306;p5"/>
          <p:cNvSpPr txBox="1"/>
          <p:nvPr>
            <p:ph idx="3" type="title"/>
          </p:nvPr>
        </p:nvSpPr>
        <p:spPr>
          <a:xfrm>
            <a:off x="1372963" y="2571750"/>
            <a:ext cx="2743200" cy="864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5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07" name="Google Shape;307;p5"/>
          <p:cNvSpPr txBox="1"/>
          <p:nvPr>
            <p:ph idx="4" type="title"/>
          </p:nvPr>
        </p:nvSpPr>
        <p:spPr>
          <a:xfrm>
            <a:off x="5027838" y="2571750"/>
            <a:ext cx="2743200" cy="864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25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8" name="Shape 308"/>
        <p:cNvGrpSpPr/>
        <p:nvPr/>
      </p:nvGrpSpPr>
      <p:grpSpPr>
        <a:xfrm>
          <a:off x="0" y="0"/>
          <a:ext cx="0" cy="0"/>
          <a:chOff x="0" y="0"/>
          <a:chExt cx="0" cy="0"/>
        </a:xfrm>
      </p:grpSpPr>
      <p:grpSp>
        <p:nvGrpSpPr>
          <p:cNvPr id="309" name="Google Shape;309;p6"/>
          <p:cNvGrpSpPr/>
          <p:nvPr/>
        </p:nvGrpSpPr>
        <p:grpSpPr>
          <a:xfrm>
            <a:off x="-1" y="0"/>
            <a:ext cx="9144311" cy="5143507"/>
            <a:chOff x="-1" y="0"/>
            <a:chExt cx="9144311" cy="5143507"/>
          </a:xfrm>
        </p:grpSpPr>
        <p:grpSp>
          <p:nvGrpSpPr>
            <p:cNvPr id="310" name="Google Shape;310;p6"/>
            <p:cNvGrpSpPr/>
            <p:nvPr/>
          </p:nvGrpSpPr>
          <p:grpSpPr>
            <a:xfrm>
              <a:off x="169350" y="0"/>
              <a:ext cx="8805300" cy="5143507"/>
              <a:chOff x="169350" y="-53625"/>
              <a:chExt cx="8805300" cy="5245800"/>
            </a:xfrm>
          </p:grpSpPr>
          <p:cxnSp>
            <p:nvCxnSpPr>
              <p:cNvPr id="311" name="Google Shape;311;p6"/>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12" name="Google Shape;312;p6"/>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13" name="Google Shape;313;p6"/>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14" name="Google Shape;314;p6"/>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15" name="Google Shape;315;p6"/>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16" name="Google Shape;316;p6"/>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17" name="Google Shape;317;p6"/>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18" name="Google Shape;318;p6"/>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19" name="Google Shape;319;p6"/>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0" name="Google Shape;320;p6"/>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1" name="Google Shape;321;p6"/>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2" name="Google Shape;322;p6"/>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3" name="Google Shape;323;p6"/>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4" name="Google Shape;324;p6"/>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5" name="Google Shape;325;p6"/>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6" name="Google Shape;326;p6"/>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7" name="Google Shape;327;p6"/>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8" name="Google Shape;328;p6"/>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29" name="Google Shape;329;p6"/>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0" name="Google Shape;330;p6"/>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1" name="Google Shape;331;p6"/>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2" name="Google Shape;332;p6"/>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3" name="Google Shape;333;p6"/>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4" name="Google Shape;334;p6"/>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5" name="Google Shape;335;p6"/>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6" name="Google Shape;336;p6"/>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7" name="Google Shape;337;p6"/>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8" name="Google Shape;338;p6"/>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39" name="Google Shape;339;p6"/>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0" name="Google Shape;340;p6"/>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1" name="Google Shape;341;p6"/>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2" name="Google Shape;342;p6"/>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3" name="Google Shape;343;p6"/>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4" name="Google Shape;344;p6"/>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5" name="Google Shape;345;p6"/>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6" name="Google Shape;346;p6"/>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7" name="Google Shape;347;p6"/>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8" name="Google Shape;348;p6"/>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49" name="Google Shape;349;p6"/>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50" name="Google Shape;350;p6"/>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51" name="Google Shape;351;p6"/>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52" name="Google Shape;352;p6"/>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53" name="Google Shape;353;p6"/>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354" name="Google Shape;354;p6"/>
            <p:cNvGrpSpPr/>
            <p:nvPr/>
          </p:nvGrpSpPr>
          <p:grpSpPr>
            <a:xfrm>
              <a:off x="-1" y="195200"/>
              <a:ext cx="9144311" cy="4753125"/>
              <a:chOff x="-29250" y="198075"/>
              <a:chExt cx="9209700" cy="4753125"/>
            </a:xfrm>
          </p:grpSpPr>
          <p:cxnSp>
            <p:nvCxnSpPr>
              <p:cNvPr id="355" name="Google Shape;355;p6"/>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56" name="Google Shape;356;p6"/>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57" name="Google Shape;357;p6"/>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58" name="Google Shape;358;p6"/>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59" name="Google Shape;359;p6"/>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0" name="Google Shape;360;p6"/>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1" name="Google Shape;361;p6"/>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2" name="Google Shape;362;p6"/>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3" name="Google Shape;363;p6"/>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4" name="Google Shape;364;p6"/>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5" name="Google Shape;365;p6"/>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6" name="Google Shape;366;p6"/>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7" name="Google Shape;367;p6"/>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8" name="Google Shape;368;p6"/>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69" name="Google Shape;369;p6"/>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0" name="Google Shape;370;p6"/>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1" name="Google Shape;371;p6"/>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2" name="Google Shape;372;p6"/>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3" name="Google Shape;373;p6"/>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4" name="Google Shape;374;p6"/>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5" name="Google Shape;375;p6"/>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6" name="Google Shape;376;p6"/>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7" name="Google Shape;377;p6"/>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8" name="Google Shape;378;p6"/>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79" name="Google Shape;379;p6"/>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380" name="Google Shape;380;p6"/>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381" name="Google Shape;381;p6"/>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2" name="Shape 382"/>
        <p:cNvGrpSpPr/>
        <p:nvPr/>
      </p:nvGrpSpPr>
      <p:grpSpPr>
        <a:xfrm>
          <a:off x="0" y="0"/>
          <a:ext cx="0" cy="0"/>
          <a:chOff x="0" y="0"/>
          <a:chExt cx="0" cy="0"/>
        </a:xfrm>
      </p:grpSpPr>
      <p:grpSp>
        <p:nvGrpSpPr>
          <p:cNvPr id="383" name="Google Shape;383;p7"/>
          <p:cNvGrpSpPr/>
          <p:nvPr/>
        </p:nvGrpSpPr>
        <p:grpSpPr>
          <a:xfrm>
            <a:off x="-1" y="0"/>
            <a:ext cx="9144311" cy="5143507"/>
            <a:chOff x="-1" y="0"/>
            <a:chExt cx="9144311" cy="5143507"/>
          </a:xfrm>
        </p:grpSpPr>
        <p:grpSp>
          <p:nvGrpSpPr>
            <p:cNvPr id="384" name="Google Shape;384;p7"/>
            <p:cNvGrpSpPr/>
            <p:nvPr/>
          </p:nvGrpSpPr>
          <p:grpSpPr>
            <a:xfrm>
              <a:off x="169350" y="0"/>
              <a:ext cx="8805300" cy="5143507"/>
              <a:chOff x="169350" y="-53625"/>
              <a:chExt cx="8805300" cy="5245800"/>
            </a:xfrm>
          </p:grpSpPr>
          <p:cxnSp>
            <p:nvCxnSpPr>
              <p:cNvPr id="385" name="Google Shape;385;p7"/>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86" name="Google Shape;386;p7"/>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87" name="Google Shape;387;p7"/>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88" name="Google Shape;388;p7"/>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89" name="Google Shape;389;p7"/>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0" name="Google Shape;390;p7"/>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1" name="Google Shape;391;p7"/>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2" name="Google Shape;392;p7"/>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3" name="Google Shape;393;p7"/>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4" name="Google Shape;394;p7"/>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5" name="Google Shape;395;p7"/>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6" name="Google Shape;396;p7"/>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7" name="Google Shape;397;p7"/>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8" name="Google Shape;398;p7"/>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399" name="Google Shape;399;p7"/>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0" name="Google Shape;400;p7"/>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1" name="Google Shape;401;p7"/>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2" name="Google Shape;402;p7"/>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3" name="Google Shape;403;p7"/>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4" name="Google Shape;404;p7"/>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5" name="Google Shape;405;p7"/>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6" name="Google Shape;406;p7"/>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7" name="Google Shape;407;p7"/>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8" name="Google Shape;408;p7"/>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09" name="Google Shape;409;p7"/>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0" name="Google Shape;410;p7"/>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1" name="Google Shape;411;p7"/>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2" name="Google Shape;412;p7"/>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3" name="Google Shape;413;p7"/>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4" name="Google Shape;414;p7"/>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5" name="Google Shape;415;p7"/>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6" name="Google Shape;416;p7"/>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7" name="Google Shape;417;p7"/>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8" name="Google Shape;418;p7"/>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19" name="Google Shape;419;p7"/>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20" name="Google Shape;420;p7"/>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21" name="Google Shape;421;p7"/>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22" name="Google Shape;422;p7"/>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23" name="Google Shape;423;p7"/>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24" name="Google Shape;424;p7"/>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25" name="Google Shape;425;p7"/>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26" name="Google Shape;426;p7"/>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27" name="Google Shape;427;p7"/>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428" name="Google Shape;428;p7"/>
            <p:cNvGrpSpPr/>
            <p:nvPr/>
          </p:nvGrpSpPr>
          <p:grpSpPr>
            <a:xfrm>
              <a:off x="-1" y="195200"/>
              <a:ext cx="9144311" cy="4753125"/>
              <a:chOff x="-29250" y="198075"/>
              <a:chExt cx="9209700" cy="4753125"/>
            </a:xfrm>
          </p:grpSpPr>
          <p:cxnSp>
            <p:nvCxnSpPr>
              <p:cNvPr id="429" name="Google Shape;429;p7"/>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0" name="Google Shape;430;p7"/>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1" name="Google Shape;431;p7"/>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2" name="Google Shape;432;p7"/>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3" name="Google Shape;433;p7"/>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4" name="Google Shape;434;p7"/>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5" name="Google Shape;435;p7"/>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6" name="Google Shape;436;p7"/>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7" name="Google Shape;437;p7"/>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8" name="Google Shape;438;p7"/>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39" name="Google Shape;439;p7"/>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0" name="Google Shape;440;p7"/>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1" name="Google Shape;441;p7"/>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2" name="Google Shape;442;p7"/>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3" name="Google Shape;443;p7"/>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4" name="Google Shape;444;p7"/>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5" name="Google Shape;445;p7"/>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6" name="Google Shape;446;p7"/>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7" name="Google Shape;447;p7"/>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8" name="Google Shape;448;p7"/>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49" name="Google Shape;449;p7"/>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50" name="Google Shape;450;p7"/>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51" name="Google Shape;451;p7"/>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52" name="Google Shape;452;p7"/>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53" name="Google Shape;453;p7"/>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454" name="Google Shape;454;p7"/>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455" name="Google Shape;455;p7"/>
          <p:cNvSpPr txBox="1"/>
          <p:nvPr>
            <p:ph type="title"/>
          </p:nvPr>
        </p:nvSpPr>
        <p:spPr>
          <a:xfrm>
            <a:off x="720000" y="679500"/>
            <a:ext cx="3528000" cy="548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6" name="Google Shape;456;p7"/>
          <p:cNvSpPr txBox="1"/>
          <p:nvPr>
            <p:ph idx="1" type="body"/>
          </p:nvPr>
        </p:nvSpPr>
        <p:spPr>
          <a:xfrm>
            <a:off x="720000" y="1152000"/>
            <a:ext cx="3528000" cy="33120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rgbClr val="999999"/>
              </a:buClr>
              <a:buSzPts val="800"/>
              <a:buFont typeface="Open Sans"/>
              <a:buChar char="●"/>
              <a:defRPr sz="1400">
                <a:solidFill>
                  <a:srgbClr val="434343"/>
                </a:solidFill>
              </a:defRPr>
            </a:lvl1pPr>
            <a:lvl2pPr indent="-279400" lvl="1" marL="914400" rtl="0">
              <a:lnSpc>
                <a:spcPct val="100000"/>
              </a:lnSpc>
              <a:spcBef>
                <a:spcPts val="0"/>
              </a:spcBef>
              <a:spcAft>
                <a:spcPts val="0"/>
              </a:spcAft>
              <a:buClr>
                <a:srgbClr val="999999"/>
              </a:buClr>
              <a:buSzPts val="800"/>
              <a:buFont typeface="Open Sans"/>
              <a:buChar char="○"/>
              <a:defRPr>
                <a:solidFill>
                  <a:srgbClr val="434343"/>
                </a:solidFill>
              </a:defRPr>
            </a:lvl2pPr>
            <a:lvl3pPr indent="-279400" lvl="2" marL="1371600" rtl="0">
              <a:lnSpc>
                <a:spcPct val="100000"/>
              </a:lnSpc>
              <a:spcBef>
                <a:spcPts val="0"/>
              </a:spcBef>
              <a:spcAft>
                <a:spcPts val="0"/>
              </a:spcAft>
              <a:buClr>
                <a:srgbClr val="999999"/>
              </a:buClr>
              <a:buSzPts val="800"/>
              <a:buFont typeface="Open Sans"/>
              <a:buChar char="■"/>
              <a:defRPr>
                <a:solidFill>
                  <a:srgbClr val="434343"/>
                </a:solidFill>
              </a:defRPr>
            </a:lvl3pPr>
            <a:lvl4pPr indent="-279400" lvl="3" marL="1828800" rtl="0">
              <a:lnSpc>
                <a:spcPct val="100000"/>
              </a:lnSpc>
              <a:spcBef>
                <a:spcPts val="0"/>
              </a:spcBef>
              <a:spcAft>
                <a:spcPts val="0"/>
              </a:spcAft>
              <a:buClr>
                <a:srgbClr val="999999"/>
              </a:buClr>
              <a:buSzPts val="800"/>
              <a:buFont typeface="Open Sans"/>
              <a:buChar char="●"/>
              <a:defRPr>
                <a:solidFill>
                  <a:srgbClr val="434343"/>
                </a:solidFill>
              </a:defRPr>
            </a:lvl4pPr>
            <a:lvl5pPr indent="-304800" lvl="4" marL="2286000" rtl="0">
              <a:lnSpc>
                <a:spcPct val="100000"/>
              </a:lnSpc>
              <a:spcBef>
                <a:spcPts val="0"/>
              </a:spcBef>
              <a:spcAft>
                <a:spcPts val="0"/>
              </a:spcAft>
              <a:buClr>
                <a:srgbClr val="999999"/>
              </a:buClr>
              <a:buSzPts val="1200"/>
              <a:buFont typeface="Open Sans"/>
              <a:buChar char="○"/>
              <a:defRPr>
                <a:solidFill>
                  <a:srgbClr val="434343"/>
                </a:solidFill>
              </a:defRPr>
            </a:lvl5pPr>
            <a:lvl6pPr indent="-304800" lvl="5" marL="2743200" rtl="0">
              <a:lnSpc>
                <a:spcPct val="100000"/>
              </a:lnSpc>
              <a:spcBef>
                <a:spcPts val="0"/>
              </a:spcBef>
              <a:spcAft>
                <a:spcPts val="0"/>
              </a:spcAft>
              <a:buClr>
                <a:srgbClr val="999999"/>
              </a:buClr>
              <a:buSzPts val="1200"/>
              <a:buFont typeface="Open Sans"/>
              <a:buChar char="■"/>
              <a:defRPr>
                <a:solidFill>
                  <a:srgbClr val="434343"/>
                </a:solidFill>
              </a:defRPr>
            </a:lvl6pPr>
            <a:lvl7pPr indent="-273050" lvl="6" marL="3200400" rtl="0">
              <a:lnSpc>
                <a:spcPct val="100000"/>
              </a:lnSpc>
              <a:spcBef>
                <a:spcPts val="0"/>
              </a:spcBef>
              <a:spcAft>
                <a:spcPts val="0"/>
              </a:spcAft>
              <a:buClr>
                <a:srgbClr val="999999"/>
              </a:buClr>
              <a:buSzPts val="700"/>
              <a:buFont typeface="Open Sans"/>
              <a:buChar char="●"/>
              <a:defRPr>
                <a:solidFill>
                  <a:srgbClr val="434343"/>
                </a:solidFill>
              </a:defRPr>
            </a:lvl7pPr>
            <a:lvl8pPr indent="-273050" lvl="7" marL="3657600" rtl="0">
              <a:lnSpc>
                <a:spcPct val="100000"/>
              </a:lnSpc>
              <a:spcBef>
                <a:spcPts val="0"/>
              </a:spcBef>
              <a:spcAft>
                <a:spcPts val="0"/>
              </a:spcAft>
              <a:buClr>
                <a:srgbClr val="999999"/>
              </a:buClr>
              <a:buSzPts val="700"/>
              <a:buFont typeface="Open Sans"/>
              <a:buChar char="○"/>
              <a:defRPr>
                <a:solidFill>
                  <a:srgbClr val="434343"/>
                </a:solidFill>
              </a:defRPr>
            </a:lvl8pPr>
            <a:lvl9pPr indent="-266700" lvl="8" marL="4114800" rtl="0">
              <a:lnSpc>
                <a:spcPct val="100000"/>
              </a:lnSpc>
              <a:spcBef>
                <a:spcPts val="0"/>
              </a:spcBef>
              <a:spcAft>
                <a:spcPts val="0"/>
              </a:spcAft>
              <a:buClr>
                <a:srgbClr val="999999"/>
              </a:buClr>
              <a:buSzPts val="600"/>
              <a:buFont typeface="Open Sans"/>
              <a:buChar char="■"/>
              <a:defRPr>
                <a:solidFill>
                  <a:srgbClr val="434343"/>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57" name="Shape 457"/>
        <p:cNvGrpSpPr/>
        <p:nvPr/>
      </p:nvGrpSpPr>
      <p:grpSpPr>
        <a:xfrm>
          <a:off x="0" y="0"/>
          <a:ext cx="0" cy="0"/>
          <a:chOff x="0" y="0"/>
          <a:chExt cx="0" cy="0"/>
        </a:xfrm>
      </p:grpSpPr>
      <p:grpSp>
        <p:nvGrpSpPr>
          <p:cNvPr id="458" name="Google Shape;458;p8"/>
          <p:cNvGrpSpPr/>
          <p:nvPr/>
        </p:nvGrpSpPr>
        <p:grpSpPr>
          <a:xfrm>
            <a:off x="-1" y="0"/>
            <a:ext cx="9144311" cy="5143507"/>
            <a:chOff x="-1" y="0"/>
            <a:chExt cx="9144311" cy="5143507"/>
          </a:xfrm>
        </p:grpSpPr>
        <p:grpSp>
          <p:nvGrpSpPr>
            <p:cNvPr id="459" name="Google Shape;459;p8"/>
            <p:cNvGrpSpPr/>
            <p:nvPr/>
          </p:nvGrpSpPr>
          <p:grpSpPr>
            <a:xfrm>
              <a:off x="169350" y="0"/>
              <a:ext cx="8805300" cy="5143507"/>
              <a:chOff x="169350" y="-53625"/>
              <a:chExt cx="8805300" cy="5245800"/>
            </a:xfrm>
          </p:grpSpPr>
          <p:cxnSp>
            <p:nvCxnSpPr>
              <p:cNvPr id="460" name="Google Shape;460;p8"/>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1" name="Google Shape;461;p8"/>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2" name="Google Shape;462;p8"/>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3" name="Google Shape;463;p8"/>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4" name="Google Shape;464;p8"/>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5" name="Google Shape;465;p8"/>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6" name="Google Shape;466;p8"/>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7" name="Google Shape;467;p8"/>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8" name="Google Shape;468;p8"/>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69" name="Google Shape;469;p8"/>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0" name="Google Shape;470;p8"/>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1" name="Google Shape;471;p8"/>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2" name="Google Shape;472;p8"/>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3" name="Google Shape;473;p8"/>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4" name="Google Shape;474;p8"/>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5" name="Google Shape;475;p8"/>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6" name="Google Shape;476;p8"/>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7" name="Google Shape;477;p8"/>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8" name="Google Shape;478;p8"/>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79" name="Google Shape;479;p8"/>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0" name="Google Shape;480;p8"/>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1" name="Google Shape;481;p8"/>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2" name="Google Shape;482;p8"/>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3" name="Google Shape;483;p8"/>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4" name="Google Shape;484;p8"/>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5" name="Google Shape;485;p8"/>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6" name="Google Shape;486;p8"/>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7" name="Google Shape;487;p8"/>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8" name="Google Shape;488;p8"/>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89" name="Google Shape;489;p8"/>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0" name="Google Shape;490;p8"/>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1" name="Google Shape;491;p8"/>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2" name="Google Shape;492;p8"/>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3" name="Google Shape;493;p8"/>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4" name="Google Shape;494;p8"/>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5" name="Google Shape;495;p8"/>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6" name="Google Shape;496;p8"/>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7" name="Google Shape;497;p8"/>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8" name="Google Shape;498;p8"/>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499" name="Google Shape;499;p8"/>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00" name="Google Shape;500;p8"/>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01" name="Google Shape;501;p8"/>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02" name="Google Shape;502;p8"/>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503" name="Google Shape;503;p8"/>
            <p:cNvGrpSpPr/>
            <p:nvPr/>
          </p:nvGrpSpPr>
          <p:grpSpPr>
            <a:xfrm>
              <a:off x="-1" y="195200"/>
              <a:ext cx="9144311" cy="4753125"/>
              <a:chOff x="-29250" y="198075"/>
              <a:chExt cx="9209700" cy="4753125"/>
            </a:xfrm>
          </p:grpSpPr>
          <p:cxnSp>
            <p:nvCxnSpPr>
              <p:cNvPr id="504" name="Google Shape;504;p8"/>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05" name="Google Shape;505;p8"/>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06" name="Google Shape;506;p8"/>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07" name="Google Shape;507;p8"/>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08" name="Google Shape;508;p8"/>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09" name="Google Shape;509;p8"/>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0" name="Google Shape;510;p8"/>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1" name="Google Shape;511;p8"/>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2" name="Google Shape;512;p8"/>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3" name="Google Shape;513;p8"/>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4" name="Google Shape;514;p8"/>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5" name="Google Shape;515;p8"/>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6" name="Google Shape;516;p8"/>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7" name="Google Shape;517;p8"/>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8" name="Google Shape;518;p8"/>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19" name="Google Shape;519;p8"/>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0" name="Google Shape;520;p8"/>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1" name="Google Shape;521;p8"/>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2" name="Google Shape;522;p8"/>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3" name="Google Shape;523;p8"/>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4" name="Google Shape;524;p8"/>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5" name="Google Shape;525;p8"/>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6" name="Google Shape;526;p8"/>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7" name="Google Shape;527;p8"/>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8" name="Google Shape;528;p8"/>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29" name="Google Shape;529;p8"/>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530" name="Google Shape;530;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10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1" name="Shape 531"/>
        <p:cNvGrpSpPr/>
        <p:nvPr/>
      </p:nvGrpSpPr>
      <p:grpSpPr>
        <a:xfrm>
          <a:off x="0" y="0"/>
          <a:ext cx="0" cy="0"/>
          <a:chOff x="0" y="0"/>
          <a:chExt cx="0" cy="0"/>
        </a:xfrm>
      </p:grpSpPr>
      <p:grpSp>
        <p:nvGrpSpPr>
          <p:cNvPr id="532" name="Google Shape;532;p9"/>
          <p:cNvGrpSpPr/>
          <p:nvPr/>
        </p:nvGrpSpPr>
        <p:grpSpPr>
          <a:xfrm>
            <a:off x="-1" y="0"/>
            <a:ext cx="9144311" cy="5143507"/>
            <a:chOff x="-1" y="0"/>
            <a:chExt cx="9144311" cy="5143507"/>
          </a:xfrm>
        </p:grpSpPr>
        <p:grpSp>
          <p:nvGrpSpPr>
            <p:cNvPr id="533" name="Google Shape;533;p9"/>
            <p:cNvGrpSpPr/>
            <p:nvPr/>
          </p:nvGrpSpPr>
          <p:grpSpPr>
            <a:xfrm>
              <a:off x="169350" y="0"/>
              <a:ext cx="8805300" cy="5143507"/>
              <a:chOff x="169350" y="-53625"/>
              <a:chExt cx="8805300" cy="5245800"/>
            </a:xfrm>
          </p:grpSpPr>
          <p:cxnSp>
            <p:nvCxnSpPr>
              <p:cNvPr id="534" name="Google Shape;534;p9"/>
              <p:cNvCxnSpPr/>
              <p:nvPr/>
            </p:nvCxnSpPr>
            <p:spPr>
              <a:xfrm>
                <a:off x="169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35" name="Google Shape;535;p9"/>
              <p:cNvCxnSpPr/>
              <p:nvPr/>
            </p:nvCxnSpPr>
            <p:spPr>
              <a:xfrm>
                <a:off x="379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36" name="Google Shape;536;p9"/>
              <p:cNvCxnSpPr/>
              <p:nvPr/>
            </p:nvCxnSpPr>
            <p:spPr>
              <a:xfrm>
                <a:off x="588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37" name="Google Shape;537;p9"/>
              <p:cNvCxnSpPr/>
              <p:nvPr/>
            </p:nvCxnSpPr>
            <p:spPr>
              <a:xfrm>
                <a:off x="798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38" name="Google Shape;538;p9"/>
              <p:cNvCxnSpPr/>
              <p:nvPr/>
            </p:nvCxnSpPr>
            <p:spPr>
              <a:xfrm>
                <a:off x="1007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39" name="Google Shape;539;p9"/>
              <p:cNvCxnSpPr/>
              <p:nvPr/>
            </p:nvCxnSpPr>
            <p:spPr>
              <a:xfrm>
                <a:off x="1217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0" name="Google Shape;540;p9"/>
              <p:cNvCxnSpPr/>
              <p:nvPr/>
            </p:nvCxnSpPr>
            <p:spPr>
              <a:xfrm>
                <a:off x="1427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1" name="Google Shape;541;p9"/>
              <p:cNvCxnSpPr/>
              <p:nvPr/>
            </p:nvCxnSpPr>
            <p:spPr>
              <a:xfrm>
                <a:off x="1636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2" name="Google Shape;542;p9"/>
              <p:cNvCxnSpPr/>
              <p:nvPr/>
            </p:nvCxnSpPr>
            <p:spPr>
              <a:xfrm>
                <a:off x="1846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3" name="Google Shape;543;p9"/>
              <p:cNvCxnSpPr/>
              <p:nvPr/>
            </p:nvCxnSpPr>
            <p:spPr>
              <a:xfrm>
                <a:off x="2056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4" name="Google Shape;544;p9"/>
              <p:cNvCxnSpPr/>
              <p:nvPr/>
            </p:nvCxnSpPr>
            <p:spPr>
              <a:xfrm>
                <a:off x="2265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5" name="Google Shape;545;p9"/>
              <p:cNvCxnSpPr/>
              <p:nvPr/>
            </p:nvCxnSpPr>
            <p:spPr>
              <a:xfrm>
                <a:off x="2475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6" name="Google Shape;546;p9"/>
              <p:cNvCxnSpPr/>
              <p:nvPr/>
            </p:nvCxnSpPr>
            <p:spPr>
              <a:xfrm>
                <a:off x="2685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7" name="Google Shape;547;p9"/>
              <p:cNvCxnSpPr/>
              <p:nvPr/>
            </p:nvCxnSpPr>
            <p:spPr>
              <a:xfrm>
                <a:off x="2894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8" name="Google Shape;548;p9"/>
              <p:cNvCxnSpPr/>
              <p:nvPr/>
            </p:nvCxnSpPr>
            <p:spPr>
              <a:xfrm>
                <a:off x="3104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49" name="Google Shape;549;p9"/>
              <p:cNvCxnSpPr/>
              <p:nvPr/>
            </p:nvCxnSpPr>
            <p:spPr>
              <a:xfrm>
                <a:off x="3314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0" name="Google Shape;550;p9"/>
              <p:cNvCxnSpPr/>
              <p:nvPr/>
            </p:nvCxnSpPr>
            <p:spPr>
              <a:xfrm>
                <a:off x="3523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1" name="Google Shape;551;p9"/>
              <p:cNvCxnSpPr/>
              <p:nvPr/>
            </p:nvCxnSpPr>
            <p:spPr>
              <a:xfrm>
                <a:off x="3733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2" name="Google Shape;552;p9"/>
              <p:cNvCxnSpPr/>
              <p:nvPr/>
            </p:nvCxnSpPr>
            <p:spPr>
              <a:xfrm>
                <a:off x="3943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3" name="Google Shape;553;p9"/>
              <p:cNvCxnSpPr/>
              <p:nvPr/>
            </p:nvCxnSpPr>
            <p:spPr>
              <a:xfrm>
                <a:off x="4152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4" name="Google Shape;554;p9"/>
              <p:cNvCxnSpPr/>
              <p:nvPr/>
            </p:nvCxnSpPr>
            <p:spPr>
              <a:xfrm>
                <a:off x="4362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5" name="Google Shape;555;p9"/>
              <p:cNvCxnSpPr/>
              <p:nvPr/>
            </p:nvCxnSpPr>
            <p:spPr>
              <a:xfrm>
                <a:off x="4572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6" name="Google Shape;556;p9"/>
              <p:cNvCxnSpPr/>
              <p:nvPr/>
            </p:nvCxnSpPr>
            <p:spPr>
              <a:xfrm>
                <a:off x="47816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7" name="Google Shape;557;p9"/>
              <p:cNvCxnSpPr/>
              <p:nvPr/>
            </p:nvCxnSpPr>
            <p:spPr>
              <a:xfrm>
                <a:off x="49913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8" name="Google Shape;558;p9"/>
              <p:cNvCxnSpPr/>
              <p:nvPr/>
            </p:nvCxnSpPr>
            <p:spPr>
              <a:xfrm>
                <a:off x="52009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59" name="Google Shape;559;p9"/>
              <p:cNvCxnSpPr/>
              <p:nvPr/>
            </p:nvCxnSpPr>
            <p:spPr>
              <a:xfrm>
                <a:off x="54106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0" name="Google Shape;560;p9"/>
              <p:cNvCxnSpPr/>
              <p:nvPr/>
            </p:nvCxnSpPr>
            <p:spPr>
              <a:xfrm>
                <a:off x="56202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1" name="Google Shape;561;p9"/>
              <p:cNvCxnSpPr/>
              <p:nvPr/>
            </p:nvCxnSpPr>
            <p:spPr>
              <a:xfrm>
                <a:off x="58299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2" name="Google Shape;562;p9"/>
              <p:cNvCxnSpPr/>
              <p:nvPr/>
            </p:nvCxnSpPr>
            <p:spPr>
              <a:xfrm>
                <a:off x="60395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3" name="Google Shape;563;p9"/>
              <p:cNvCxnSpPr/>
              <p:nvPr/>
            </p:nvCxnSpPr>
            <p:spPr>
              <a:xfrm>
                <a:off x="62492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4" name="Google Shape;564;p9"/>
              <p:cNvCxnSpPr/>
              <p:nvPr/>
            </p:nvCxnSpPr>
            <p:spPr>
              <a:xfrm>
                <a:off x="64588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5" name="Google Shape;565;p9"/>
              <p:cNvCxnSpPr/>
              <p:nvPr/>
            </p:nvCxnSpPr>
            <p:spPr>
              <a:xfrm>
                <a:off x="66685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6" name="Google Shape;566;p9"/>
              <p:cNvCxnSpPr/>
              <p:nvPr/>
            </p:nvCxnSpPr>
            <p:spPr>
              <a:xfrm>
                <a:off x="68781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7" name="Google Shape;567;p9"/>
              <p:cNvCxnSpPr/>
              <p:nvPr/>
            </p:nvCxnSpPr>
            <p:spPr>
              <a:xfrm>
                <a:off x="70878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8" name="Google Shape;568;p9"/>
              <p:cNvCxnSpPr/>
              <p:nvPr/>
            </p:nvCxnSpPr>
            <p:spPr>
              <a:xfrm>
                <a:off x="72974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69" name="Google Shape;569;p9"/>
              <p:cNvCxnSpPr/>
              <p:nvPr/>
            </p:nvCxnSpPr>
            <p:spPr>
              <a:xfrm>
                <a:off x="75071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70" name="Google Shape;570;p9"/>
              <p:cNvCxnSpPr/>
              <p:nvPr/>
            </p:nvCxnSpPr>
            <p:spPr>
              <a:xfrm>
                <a:off x="77167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71" name="Google Shape;571;p9"/>
              <p:cNvCxnSpPr/>
              <p:nvPr/>
            </p:nvCxnSpPr>
            <p:spPr>
              <a:xfrm>
                <a:off x="79264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72" name="Google Shape;572;p9"/>
              <p:cNvCxnSpPr/>
              <p:nvPr/>
            </p:nvCxnSpPr>
            <p:spPr>
              <a:xfrm>
                <a:off x="81360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73" name="Google Shape;573;p9"/>
              <p:cNvCxnSpPr/>
              <p:nvPr/>
            </p:nvCxnSpPr>
            <p:spPr>
              <a:xfrm>
                <a:off x="83457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74" name="Google Shape;574;p9"/>
              <p:cNvCxnSpPr/>
              <p:nvPr/>
            </p:nvCxnSpPr>
            <p:spPr>
              <a:xfrm>
                <a:off x="855535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75" name="Google Shape;575;p9"/>
              <p:cNvCxnSpPr/>
              <p:nvPr/>
            </p:nvCxnSpPr>
            <p:spPr>
              <a:xfrm>
                <a:off x="8765000" y="-53625"/>
                <a:ext cx="0" cy="5245800"/>
              </a:xfrm>
              <a:prstGeom prst="straightConnector1">
                <a:avLst/>
              </a:prstGeom>
              <a:noFill/>
              <a:ln cap="flat" cmpd="sng" w="9525">
                <a:solidFill>
                  <a:schemeClr val="dk2"/>
                </a:solidFill>
                <a:prstDash val="solid"/>
                <a:round/>
                <a:headEnd len="med" w="med" type="none"/>
                <a:tailEnd len="med" w="med" type="none"/>
              </a:ln>
            </p:spPr>
          </p:cxnSp>
          <p:cxnSp>
            <p:nvCxnSpPr>
              <p:cNvPr id="576" name="Google Shape;576;p9"/>
              <p:cNvCxnSpPr/>
              <p:nvPr/>
            </p:nvCxnSpPr>
            <p:spPr>
              <a:xfrm>
                <a:off x="8974650" y="-53625"/>
                <a:ext cx="0" cy="5245800"/>
              </a:xfrm>
              <a:prstGeom prst="straightConnector1">
                <a:avLst/>
              </a:prstGeom>
              <a:noFill/>
              <a:ln cap="flat" cmpd="sng" w="9525">
                <a:solidFill>
                  <a:schemeClr val="dk2"/>
                </a:solidFill>
                <a:prstDash val="solid"/>
                <a:round/>
                <a:headEnd len="med" w="med" type="none"/>
                <a:tailEnd len="med" w="med" type="none"/>
              </a:ln>
            </p:spPr>
          </p:cxnSp>
        </p:grpSp>
        <p:grpSp>
          <p:nvGrpSpPr>
            <p:cNvPr id="577" name="Google Shape;577;p9"/>
            <p:cNvGrpSpPr/>
            <p:nvPr/>
          </p:nvGrpSpPr>
          <p:grpSpPr>
            <a:xfrm>
              <a:off x="-1" y="195200"/>
              <a:ext cx="9144311" cy="4753125"/>
              <a:chOff x="-29250" y="198075"/>
              <a:chExt cx="9209700" cy="4753125"/>
            </a:xfrm>
          </p:grpSpPr>
          <p:cxnSp>
            <p:nvCxnSpPr>
              <p:cNvPr id="578" name="Google Shape;578;p9"/>
              <p:cNvCxnSpPr/>
              <p:nvPr/>
            </p:nvCxnSpPr>
            <p:spPr>
              <a:xfrm>
                <a:off x="-29250" y="198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79" name="Google Shape;579;p9"/>
              <p:cNvCxnSpPr/>
              <p:nvPr/>
            </p:nvCxnSpPr>
            <p:spPr>
              <a:xfrm>
                <a:off x="-29250" y="388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0" name="Google Shape;580;p9"/>
              <p:cNvCxnSpPr/>
              <p:nvPr/>
            </p:nvCxnSpPr>
            <p:spPr>
              <a:xfrm>
                <a:off x="-29250" y="578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1" name="Google Shape;581;p9"/>
              <p:cNvCxnSpPr/>
              <p:nvPr/>
            </p:nvCxnSpPr>
            <p:spPr>
              <a:xfrm>
                <a:off x="-29250" y="768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2" name="Google Shape;582;p9"/>
              <p:cNvCxnSpPr/>
              <p:nvPr/>
            </p:nvCxnSpPr>
            <p:spPr>
              <a:xfrm>
                <a:off x="-29250" y="958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3" name="Google Shape;583;p9"/>
              <p:cNvCxnSpPr/>
              <p:nvPr/>
            </p:nvCxnSpPr>
            <p:spPr>
              <a:xfrm>
                <a:off x="-29250" y="1148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4" name="Google Shape;584;p9"/>
              <p:cNvCxnSpPr/>
              <p:nvPr/>
            </p:nvCxnSpPr>
            <p:spPr>
              <a:xfrm>
                <a:off x="-29250" y="1338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5" name="Google Shape;585;p9"/>
              <p:cNvCxnSpPr/>
              <p:nvPr/>
            </p:nvCxnSpPr>
            <p:spPr>
              <a:xfrm>
                <a:off x="-29250" y="1528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6" name="Google Shape;586;p9"/>
              <p:cNvCxnSpPr/>
              <p:nvPr/>
            </p:nvCxnSpPr>
            <p:spPr>
              <a:xfrm>
                <a:off x="-29250" y="1719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7" name="Google Shape;587;p9"/>
              <p:cNvCxnSpPr/>
              <p:nvPr/>
            </p:nvCxnSpPr>
            <p:spPr>
              <a:xfrm>
                <a:off x="-29250" y="1909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8" name="Google Shape;588;p9"/>
              <p:cNvCxnSpPr/>
              <p:nvPr/>
            </p:nvCxnSpPr>
            <p:spPr>
              <a:xfrm>
                <a:off x="-29250" y="2099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89" name="Google Shape;589;p9"/>
              <p:cNvCxnSpPr/>
              <p:nvPr/>
            </p:nvCxnSpPr>
            <p:spPr>
              <a:xfrm>
                <a:off x="-29250" y="2289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0" name="Google Shape;590;p9"/>
              <p:cNvCxnSpPr/>
              <p:nvPr/>
            </p:nvCxnSpPr>
            <p:spPr>
              <a:xfrm>
                <a:off x="-29250" y="2479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1" name="Google Shape;591;p9"/>
              <p:cNvCxnSpPr/>
              <p:nvPr/>
            </p:nvCxnSpPr>
            <p:spPr>
              <a:xfrm>
                <a:off x="-29250" y="2669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2" name="Google Shape;592;p9"/>
              <p:cNvCxnSpPr/>
              <p:nvPr/>
            </p:nvCxnSpPr>
            <p:spPr>
              <a:xfrm>
                <a:off x="-29250" y="2859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3" name="Google Shape;593;p9"/>
              <p:cNvCxnSpPr/>
              <p:nvPr/>
            </p:nvCxnSpPr>
            <p:spPr>
              <a:xfrm>
                <a:off x="-29250" y="3049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4" name="Google Shape;594;p9"/>
              <p:cNvCxnSpPr/>
              <p:nvPr/>
            </p:nvCxnSpPr>
            <p:spPr>
              <a:xfrm>
                <a:off x="-29250" y="3240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5" name="Google Shape;595;p9"/>
              <p:cNvCxnSpPr/>
              <p:nvPr/>
            </p:nvCxnSpPr>
            <p:spPr>
              <a:xfrm>
                <a:off x="-29250" y="34302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6" name="Google Shape;596;p9"/>
              <p:cNvCxnSpPr/>
              <p:nvPr/>
            </p:nvCxnSpPr>
            <p:spPr>
              <a:xfrm>
                <a:off x="-29250" y="36203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7" name="Google Shape;597;p9"/>
              <p:cNvCxnSpPr/>
              <p:nvPr/>
            </p:nvCxnSpPr>
            <p:spPr>
              <a:xfrm>
                <a:off x="-29250" y="38104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8" name="Google Shape;598;p9"/>
              <p:cNvCxnSpPr/>
              <p:nvPr/>
            </p:nvCxnSpPr>
            <p:spPr>
              <a:xfrm>
                <a:off x="-29250" y="40005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599" name="Google Shape;599;p9"/>
              <p:cNvCxnSpPr/>
              <p:nvPr/>
            </p:nvCxnSpPr>
            <p:spPr>
              <a:xfrm>
                <a:off x="-29250" y="419070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00" name="Google Shape;600;p9"/>
              <p:cNvCxnSpPr/>
              <p:nvPr/>
            </p:nvCxnSpPr>
            <p:spPr>
              <a:xfrm>
                <a:off x="-29250" y="438082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01" name="Google Shape;601;p9"/>
              <p:cNvCxnSpPr/>
              <p:nvPr/>
            </p:nvCxnSpPr>
            <p:spPr>
              <a:xfrm>
                <a:off x="-29250" y="4570950"/>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02" name="Google Shape;602;p9"/>
              <p:cNvCxnSpPr/>
              <p:nvPr/>
            </p:nvCxnSpPr>
            <p:spPr>
              <a:xfrm>
                <a:off x="-29250" y="4761075"/>
                <a:ext cx="9209700" cy="0"/>
              </a:xfrm>
              <a:prstGeom prst="straightConnector1">
                <a:avLst/>
              </a:prstGeom>
              <a:noFill/>
              <a:ln cap="flat" cmpd="sng" w="9525">
                <a:solidFill>
                  <a:schemeClr val="dk2"/>
                </a:solidFill>
                <a:prstDash val="solid"/>
                <a:round/>
                <a:headEnd len="med" w="med" type="none"/>
                <a:tailEnd len="med" w="med" type="none"/>
              </a:ln>
            </p:spPr>
          </p:cxnSp>
          <p:cxnSp>
            <p:nvCxnSpPr>
              <p:cNvPr id="603" name="Google Shape;603;p9"/>
              <p:cNvCxnSpPr/>
              <p:nvPr/>
            </p:nvCxnSpPr>
            <p:spPr>
              <a:xfrm>
                <a:off x="-29250" y="4951200"/>
                <a:ext cx="9209700" cy="0"/>
              </a:xfrm>
              <a:prstGeom prst="straightConnector1">
                <a:avLst/>
              </a:prstGeom>
              <a:noFill/>
              <a:ln cap="flat" cmpd="sng" w="9525">
                <a:solidFill>
                  <a:schemeClr val="dk2"/>
                </a:solidFill>
                <a:prstDash val="solid"/>
                <a:round/>
                <a:headEnd len="med" w="med" type="none"/>
                <a:tailEnd len="med" w="med" type="none"/>
              </a:ln>
            </p:spPr>
          </p:cxnSp>
        </p:grpSp>
      </p:grpSp>
      <p:sp>
        <p:nvSpPr>
          <p:cNvPr id="604" name="Google Shape;604;p9"/>
          <p:cNvSpPr txBox="1"/>
          <p:nvPr>
            <p:ph type="title"/>
          </p:nvPr>
        </p:nvSpPr>
        <p:spPr>
          <a:xfrm>
            <a:off x="1360613" y="2248952"/>
            <a:ext cx="6422700" cy="972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5" name="Google Shape;605;p9"/>
          <p:cNvSpPr txBox="1"/>
          <p:nvPr>
            <p:ph idx="1" type="subTitle"/>
          </p:nvPr>
        </p:nvSpPr>
        <p:spPr>
          <a:xfrm>
            <a:off x="1360686" y="3144752"/>
            <a:ext cx="6422700" cy="972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6" name="Shape 606"/>
        <p:cNvGrpSpPr/>
        <p:nvPr/>
      </p:nvGrpSpPr>
      <p:grpSpPr>
        <a:xfrm>
          <a:off x="0" y="0"/>
          <a:ext cx="0" cy="0"/>
          <a:chOff x="0" y="0"/>
          <a:chExt cx="0" cy="0"/>
        </a:xfrm>
      </p:grpSpPr>
      <p:sp>
        <p:nvSpPr>
          <p:cNvPr id="607" name="Google Shape;607;p10"/>
          <p:cNvSpPr/>
          <p:nvPr>
            <p:ph idx="2" type="pic"/>
          </p:nvPr>
        </p:nvSpPr>
        <p:spPr>
          <a:xfrm>
            <a:off x="0" y="0"/>
            <a:ext cx="9144000" cy="5120400"/>
          </a:xfrm>
          <a:prstGeom prst="rect">
            <a:avLst/>
          </a:prstGeom>
          <a:noFill/>
          <a:ln>
            <a:noFill/>
          </a:ln>
        </p:spPr>
      </p:sp>
      <p:sp>
        <p:nvSpPr>
          <p:cNvPr id="608" name="Google Shape;608;p10"/>
          <p:cNvSpPr txBox="1"/>
          <p:nvPr>
            <p:ph type="title"/>
          </p:nvPr>
        </p:nvSpPr>
        <p:spPr>
          <a:xfrm>
            <a:off x="720000" y="2285400"/>
            <a:ext cx="7704000" cy="572700"/>
          </a:xfrm>
          <a:prstGeom prst="rect">
            <a:avLst/>
          </a:prstGeom>
          <a:solidFill>
            <a:schemeClr val="lt2"/>
          </a:solidFill>
        </p:spPr>
        <p:txBody>
          <a:bodyPr anchorCtr="0" anchor="ctr" bIns="91425" lIns="91425" spcFirstLastPara="1" rIns="91425" wrap="square" tIns="91425">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31645"/>
            <a:ext cx="7704000" cy="6402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1pPr>
            <a:lvl2pPr lvl="1" rtl="0">
              <a:lnSpc>
                <a:spcPct val="100000"/>
              </a:lnSpc>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2pPr>
            <a:lvl3pPr lvl="2" rtl="0">
              <a:lnSpc>
                <a:spcPct val="100000"/>
              </a:lnSpc>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3pPr>
            <a:lvl4pPr lvl="3" rtl="0">
              <a:lnSpc>
                <a:spcPct val="100000"/>
              </a:lnSpc>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4pPr>
            <a:lvl5pPr lvl="4" rtl="0">
              <a:lnSpc>
                <a:spcPct val="100000"/>
              </a:lnSpc>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5pPr>
            <a:lvl6pPr lvl="5" rtl="0">
              <a:lnSpc>
                <a:spcPct val="100000"/>
              </a:lnSpc>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6pPr>
            <a:lvl7pPr lvl="6" rtl="0">
              <a:lnSpc>
                <a:spcPct val="100000"/>
              </a:lnSpc>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7pPr>
            <a:lvl8pPr lvl="7" rtl="0">
              <a:lnSpc>
                <a:spcPct val="100000"/>
              </a:lnSpc>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8pPr>
            <a:lvl9pPr lvl="8" rtl="0">
              <a:lnSpc>
                <a:spcPct val="100000"/>
              </a:lnSpc>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9pPr>
          </a:lstStyle>
          <a:p/>
        </p:txBody>
      </p:sp>
      <p:sp>
        <p:nvSpPr>
          <p:cNvPr id="7" name="Google Shape;7;p1"/>
          <p:cNvSpPr txBox="1"/>
          <p:nvPr>
            <p:ph idx="1" type="body"/>
          </p:nvPr>
        </p:nvSpPr>
        <p:spPr>
          <a:xfrm>
            <a:off x="720000" y="1152475"/>
            <a:ext cx="7704000" cy="34509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lbert Sans Medium"/>
              <a:buChar char="●"/>
              <a:defRPr>
                <a:solidFill>
                  <a:schemeClr val="dk1"/>
                </a:solidFill>
                <a:latin typeface="Albert Sans Medium"/>
                <a:ea typeface="Albert Sans Medium"/>
                <a:cs typeface="Albert Sans Medium"/>
                <a:sym typeface="Albert Sans Medium"/>
              </a:defRPr>
            </a:lvl1pPr>
            <a:lvl2pPr indent="-317500" lvl="1" marL="914400">
              <a:lnSpc>
                <a:spcPct val="115000"/>
              </a:lnSpc>
              <a:spcBef>
                <a:spcPts val="1600"/>
              </a:spcBef>
              <a:spcAft>
                <a:spcPts val="0"/>
              </a:spcAft>
              <a:buClr>
                <a:schemeClr val="dk1"/>
              </a:buClr>
              <a:buSzPts val="1400"/>
              <a:buFont typeface="Albert Sans Medium"/>
              <a:buChar char="○"/>
              <a:defRPr>
                <a:solidFill>
                  <a:schemeClr val="dk1"/>
                </a:solidFill>
                <a:latin typeface="Albert Sans Medium"/>
                <a:ea typeface="Albert Sans Medium"/>
                <a:cs typeface="Albert Sans Medium"/>
                <a:sym typeface="Albert Sans Medium"/>
              </a:defRPr>
            </a:lvl2pPr>
            <a:lvl3pPr indent="-317500" lvl="2" marL="1371600">
              <a:lnSpc>
                <a:spcPct val="115000"/>
              </a:lnSpc>
              <a:spcBef>
                <a:spcPts val="1600"/>
              </a:spcBef>
              <a:spcAft>
                <a:spcPts val="0"/>
              </a:spcAft>
              <a:buClr>
                <a:schemeClr val="dk1"/>
              </a:buClr>
              <a:buSzPts val="1400"/>
              <a:buFont typeface="Albert Sans Medium"/>
              <a:buChar char="■"/>
              <a:defRPr>
                <a:solidFill>
                  <a:schemeClr val="dk1"/>
                </a:solidFill>
                <a:latin typeface="Albert Sans Medium"/>
                <a:ea typeface="Albert Sans Medium"/>
                <a:cs typeface="Albert Sans Medium"/>
                <a:sym typeface="Albert Sans Medium"/>
              </a:defRPr>
            </a:lvl3pPr>
            <a:lvl4pPr indent="-317500" lvl="3" marL="1828800">
              <a:lnSpc>
                <a:spcPct val="115000"/>
              </a:lnSpc>
              <a:spcBef>
                <a:spcPts val="1600"/>
              </a:spcBef>
              <a:spcAft>
                <a:spcPts val="0"/>
              </a:spcAft>
              <a:buClr>
                <a:schemeClr val="dk1"/>
              </a:buClr>
              <a:buSzPts val="1400"/>
              <a:buFont typeface="Albert Sans Medium"/>
              <a:buChar char="●"/>
              <a:defRPr>
                <a:solidFill>
                  <a:schemeClr val="dk1"/>
                </a:solidFill>
                <a:latin typeface="Albert Sans Medium"/>
                <a:ea typeface="Albert Sans Medium"/>
                <a:cs typeface="Albert Sans Medium"/>
                <a:sym typeface="Albert Sans Medium"/>
              </a:defRPr>
            </a:lvl4pPr>
            <a:lvl5pPr indent="-317500" lvl="4" marL="2286000">
              <a:lnSpc>
                <a:spcPct val="115000"/>
              </a:lnSpc>
              <a:spcBef>
                <a:spcPts val="1600"/>
              </a:spcBef>
              <a:spcAft>
                <a:spcPts val="0"/>
              </a:spcAft>
              <a:buClr>
                <a:schemeClr val="dk1"/>
              </a:buClr>
              <a:buSzPts val="1400"/>
              <a:buFont typeface="Albert Sans Medium"/>
              <a:buChar char="○"/>
              <a:defRPr>
                <a:solidFill>
                  <a:schemeClr val="dk1"/>
                </a:solidFill>
                <a:latin typeface="Albert Sans Medium"/>
                <a:ea typeface="Albert Sans Medium"/>
                <a:cs typeface="Albert Sans Medium"/>
                <a:sym typeface="Albert Sans Medium"/>
              </a:defRPr>
            </a:lvl5pPr>
            <a:lvl6pPr indent="-317500" lvl="5" marL="2743200">
              <a:lnSpc>
                <a:spcPct val="115000"/>
              </a:lnSpc>
              <a:spcBef>
                <a:spcPts val="1600"/>
              </a:spcBef>
              <a:spcAft>
                <a:spcPts val="0"/>
              </a:spcAft>
              <a:buClr>
                <a:schemeClr val="dk1"/>
              </a:buClr>
              <a:buSzPts val="1400"/>
              <a:buFont typeface="Albert Sans Medium"/>
              <a:buChar char="■"/>
              <a:defRPr>
                <a:solidFill>
                  <a:schemeClr val="dk1"/>
                </a:solidFill>
                <a:latin typeface="Albert Sans Medium"/>
                <a:ea typeface="Albert Sans Medium"/>
                <a:cs typeface="Albert Sans Medium"/>
                <a:sym typeface="Albert Sans Medium"/>
              </a:defRPr>
            </a:lvl6pPr>
            <a:lvl7pPr indent="-317500" lvl="6" marL="3200400">
              <a:lnSpc>
                <a:spcPct val="115000"/>
              </a:lnSpc>
              <a:spcBef>
                <a:spcPts val="1600"/>
              </a:spcBef>
              <a:spcAft>
                <a:spcPts val="0"/>
              </a:spcAft>
              <a:buClr>
                <a:schemeClr val="dk1"/>
              </a:buClr>
              <a:buSzPts val="1400"/>
              <a:buFont typeface="Albert Sans Medium"/>
              <a:buChar char="●"/>
              <a:defRPr>
                <a:solidFill>
                  <a:schemeClr val="dk1"/>
                </a:solidFill>
                <a:latin typeface="Albert Sans Medium"/>
                <a:ea typeface="Albert Sans Medium"/>
                <a:cs typeface="Albert Sans Medium"/>
                <a:sym typeface="Albert Sans Medium"/>
              </a:defRPr>
            </a:lvl7pPr>
            <a:lvl8pPr indent="-317500" lvl="7" marL="3657600">
              <a:lnSpc>
                <a:spcPct val="115000"/>
              </a:lnSpc>
              <a:spcBef>
                <a:spcPts val="1600"/>
              </a:spcBef>
              <a:spcAft>
                <a:spcPts val="0"/>
              </a:spcAft>
              <a:buClr>
                <a:schemeClr val="dk1"/>
              </a:buClr>
              <a:buSzPts val="1400"/>
              <a:buFont typeface="Albert Sans Medium"/>
              <a:buChar char="○"/>
              <a:defRPr>
                <a:solidFill>
                  <a:schemeClr val="dk1"/>
                </a:solidFill>
                <a:latin typeface="Albert Sans Medium"/>
                <a:ea typeface="Albert Sans Medium"/>
                <a:cs typeface="Albert Sans Medium"/>
                <a:sym typeface="Albert Sans Medium"/>
              </a:defRPr>
            </a:lvl8pPr>
            <a:lvl9pPr indent="-317500" lvl="8" marL="4114800">
              <a:lnSpc>
                <a:spcPct val="115000"/>
              </a:lnSpc>
              <a:spcBef>
                <a:spcPts val="1600"/>
              </a:spcBef>
              <a:spcAft>
                <a:spcPts val="1600"/>
              </a:spcAft>
              <a:buClr>
                <a:schemeClr val="dk1"/>
              </a:buClr>
              <a:buSzPts val="1400"/>
              <a:buFont typeface="Albert Sans Medium"/>
              <a:buChar char="■"/>
              <a:defRPr>
                <a:solidFill>
                  <a:schemeClr val="dk1"/>
                </a:solidFill>
                <a:latin typeface="Albert Sans Medium"/>
                <a:ea typeface="Albert Sans Medium"/>
                <a:cs typeface="Albert Sans Medium"/>
                <a:sym typeface="Albert Sans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60" name="Shape 1460"/>
        <p:cNvGrpSpPr/>
        <p:nvPr/>
      </p:nvGrpSpPr>
      <p:grpSpPr>
        <a:xfrm>
          <a:off x="0" y="0"/>
          <a:ext cx="0" cy="0"/>
          <a:chOff x="0" y="0"/>
          <a:chExt cx="0" cy="0"/>
        </a:xfrm>
      </p:grpSpPr>
      <p:sp>
        <p:nvSpPr>
          <p:cNvPr id="1461" name="Google Shape;1461;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462" name="Google Shape;1462;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freepik.com/free-vector/presentation-retro-stickers_25699282.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www.freepik.com/free-vector/retro-cartoon-maths-stickers-collection_39113578.htm/?utm_source=slidesgo_template&amp;utm_medium=referral-link&amp;utm_campaign=sg_resources&amp;utm_content=freepik" TargetMode="External"/><Relationship Id="rId4" Type="http://schemas.openxmlformats.org/officeDocument/2006/relationships/hyperlink" Target="https://www.freepik.com/free-vector/retro-cartoon-maths-stickers-collection_39113579.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 Id="rId3" Type="http://schemas.openxmlformats.org/officeDocument/2006/relationships/hyperlink" Target="http://bit.ly/2PfT4lq" TargetMode="External"/><Relationship Id="rId4" Type="http://schemas.openxmlformats.org/officeDocument/2006/relationships/slide" Target="/ppt/slides/slide17.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 Id="rId3" Type="http://schemas.openxmlformats.org/officeDocument/2006/relationships/hyperlink" Target="https://fonts.google.com/specimen/Londrina+Solid" TargetMode="External"/><Relationship Id="rId4" Type="http://schemas.openxmlformats.org/officeDocument/2006/relationships/hyperlink" Target="https://fonts.google.com/specimen/Londrina+Solid" TargetMode="External"/><Relationship Id="rId5" Type="http://schemas.openxmlformats.org/officeDocument/2006/relationships/hyperlink" Target="https://fonts.google.com/specimen/Albert+Sans" TargetMode="External"/></Relationships>
</file>

<file path=ppt/slides/_rels/slide23.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2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4.png"/><Relationship Id="rId14" Type="http://schemas.openxmlformats.org/officeDocument/2006/relationships/image" Target="../media/image1.png"/><Relationship Id="rId17" Type="http://schemas.openxmlformats.org/officeDocument/2006/relationships/image" Target="../media/image3.png"/><Relationship Id="rId16" Type="http://schemas.openxmlformats.org/officeDocument/2006/relationships/image" Target="../media/image2.png"/><Relationship Id="rId5"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s://bit.ly/2ZjL1pd"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 Id="rId3" Type="http://schemas.openxmlformats.org/officeDocument/2006/relationships/hyperlink" Target="https://workspace.google.com/marketplace/app/icons_for_slides_docs/381578326502"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9" name="Shape 1469"/>
        <p:cNvGrpSpPr/>
        <p:nvPr/>
      </p:nvGrpSpPr>
      <p:grpSpPr>
        <a:xfrm>
          <a:off x="0" y="0"/>
          <a:ext cx="0" cy="0"/>
          <a:chOff x="0" y="0"/>
          <a:chExt cx="0" cy="0"/>
        </a:xfrm>
      </p:grpSpPr>
      <p:sp>
        <p:nvSpPr>
          <p:cNvPr id="1470" name="Google Shape;1470;p26"/>
          <p:cNvSpPr txBox="1"/>
          <p:nvPr>
            <p:ph type="ctrTitle"/>
          </p:nvPr>
        </p:nvSpPr>
        <p:spPr>
          <a:xfrm>
            <a:off x="2412000" y="744527"/>
            <a:ext cx="4320000" cy="248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a:t>
            </a:r>
            <a:endParaRPr/>
          </a:p>
          <a:p>
            <a:pPr indent="0" lvl="0" marL="0" rtl="0" algn="ctr">
              <a:spcBef>
                <a:spcPts val="0"/>
              </a:spcBef>
              <a:spcAft>
                <a:spcPts val="0"/>
              </a:spcAft>
              <a:buNone/>
            </a:pPr>
            <a:r>
              <a:rPr lang="en"/>
              <a:t>Angles</a:t>
            </a:r>
            <a:endParaRPr/>
          </a:p>
        </p:txBody>
      </p:sp>
      <p:grpSp>
        <p:nvGrpSpPr>
          <p:cNvPr id="1471" name="Google Shape;1471;p26"/>
          <p:cNvGrpSpPr/>
          <p:nvPr/>
        </p:nvGrpSpPr>
        <p:grpSpPr>
          <a:xfrm>
            <a:off x="6152542" y="2052159"/>
            <a:ext cx="2870893" cy="2884182"/>
            <a:chOff x="3507372" y="1982034"/>
            <a:chExt cx="1993952" cy="2002765"/>
          </a:xfrm>
        </p:grpSpPr>
        <p:sp>
          <p:nvSpPr>
            <p:cNvPr id="1472" name="Google Shape;1472;p26"/>
            <p:cNvSpPr/>
            <p:nvPr/>
          </p:nvSpPr>
          <p:spPr>
            <a:xfrm>
              <a:off x="3708552" y="1982034"/>
              <a:ext cx="1792772" cy="1389695"/>
            </a:xfrm>
            <a:custGeom>
              <a:rect b="b" l="l" r="r" t="t"/>
              <a:pathLst>
                <a:path extrusionOk="0" h="32517" w="41946">
                  <a:moveTo>
                    <a:pt x="5714" y="1"/>
                  </a:moveTo>
                  <a:lnTo>
                    <a:pt x="0" y="25601"/>
                  </a:lnTo>
                  <a:lnTo>
                    <a:pt x="35030" y="32517"/>
                  </a:lnTo>
                  <a:lnTo>
                    <a:pt x="41946" y="6323"/>
                  </a:lnTo>
                  <a:lnTo>
                    <a:pt x="571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6"/>
            <p:cNvSpPr/>
            <p:nvPr/>
          </p:nvSpPr>
          <p:spPr>
            <a:xfrm>
              <a:off x="3788306" y="2032636"/>
              <a:ext cx="1662885" cy="1250798"/>
            </a:xfrm>
            <a:custGeom>
              <a:rect b="b" l="l" r="r" t="t"/>
              <a:pathLst>
                <a:path extrusionOk="0" h="29267" w="38907">
                  <a:moveTo>
                    <a:pt x="4283" y="261"/>
                  </a:moveTo>
                  <a:lnTo>
                    <a:pt x="38622" y="5729"/>
                  </a:lnTo>
                  <a:lnTo>
                    <a:pt x="32595" y="29000"/>
                  </a:lnTo>
                  <a:lnTo>
                    <a:pt x="267" y="22641"/>
                  </a:lnTo>
                  <a:lnTo>
                    <a:pt x="4283" y="261"/>
                  </a:lnTo>
                  <a:close/>
                  <a:moveTo>
                    <a:pt x="4098" y="0"/>
                  </a:moveTo>
                  <a:lnTo>
                    <a:pt x="0" y="22823"/>
                  </a:lnTo>
                  <a:lnTo>
                    <a:pt x="32656" y="29245"/>
                  </a:lnTo>
                  <a:lnTo>
                    <a:pt x="32764" y="29266"/>
                  </a:lnTo>
                  <a:lnTo>
                    <a:pt x="38875" y="5664"/>
                  </a:lnTo>
                  <a:lnTo>
                    <a:pt x="38907" y="5542"/>
                  </a:lnTo>
                  <a:lnTo>
                    <a:pt x="40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6"/>
            <p:cNvSpPr/>
            <p:nvPr/>
          </p:nvSpPr>
          <p:spPr>
            <a:xfrm>
              <a:off x="4614397" y="2240639"/>
              <a:ext cx="677215" cy="687219"/>
            </a:xfrm>
            <a:custGeom>
              <a:rect b="b" l="l" r="r" t="t"/>
              <a:pathLst>
                <a:path extrusionOk="0" h="16080" w="15845">
                  <a:moveTo>
                    <a:pt x="10089" y="241"/>
                  </a:moveTo>
                  <a:lnTo>
                    <a:pt x="15599" y="4626"/>
                  </a:lnTo>
                  <a:lnTo>
                    <a:pt x="14306" y="13236"/>
                  </a:lnTo>
                  <a:lnTo>
                    <a:pt x="6547" y="15821"/>
                  </a:lnTo>
                  <a:lnTo>
                    <a:pt x="243" y="10664"/>
                  </a:lnTo>
                  <a:lnTo>
                    <a:pt x="1255" y="1308"/>
                  </a:lnTo>
                  <a:lnTo>
                    <a:pt x="10089" y="241"/>
                  </a:lnTo>
                  <a:close/>
                  <a:moveTo>
                    <a:pt x="10155" y="1"/>
                  </a:moveTo>
                  <a:lnTo>
                    <a:pt x="1047" y="1105"/>
                  </a:lnTo>
                  <a:lnTo>
                    <a:pt x="0" y="10761"/>
                  </a:lnTo>
                  <a:lnTo>
                    <a:pt x="6449" y="16040"/>
                  </a:lnTo>
                  <a:lnTo>
                    <a:pt x="6499" y="16079"/>
                  </a:lnTo>
                  <a:lnTo>
                    <a:pt x="14511" y="13407"/>
                  </a:lnTo>
                  <a:lnTo>
                    <a:pt x="15845" y="4531"/>
                  </a:lnTo>
                  <a:lnTo>
                    <a:pt x="1015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6"/>
            <p:cNvSpPr/>
            <p:nvPr/>
          </p:nvSpPr>
          <p:spPr>
            <a:xfrm>
              <a:off x="4660472" y="2288420"/>
              <a:ext cx="626996" cy="228902"/>
            </a:xfrm>
            <a:custGeom>
              <a:rect b="b" l="l" r="r" t="t"/>
              <a:pathLst>
                <a:path extrusionOk="0" h="5356" w="14670">
                  <a:moveTo>
                    <a:pt x="143" y="0"/>
                  </a:moveTo>
                  <a:lnTo>
                    <a:pt x="0" y="177"/>
                  </a:lnTo>
                  <a:lnTo>
                    <a:pt x="6344" y="5321"/>
                  </a:lnTo>
                  <a:lnTo>
                    <a:pt x="6386" y="5355"/>
                  </a:lnTo>
                  <a:lnTo>
                    <a:pt x="14669" y="3571"/>
                  </a:lnTo>
                  <a:lnTo>
                    <a:pt x="14622" y="3347"/>
                  </a:lnTo>
                  <a:lnTo>
                    <a:pt x="6444" y="5108"/>
                  </a:lnTo>
                  <a:lnTo>
                    <a:pt x="14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6"/>
            <p:cNvSpPr/>
            <p:nvPr/>
          </p:nvSpPr>
          <p:spPr>
            <a:xfrm>
              <a:off x="4888579" y="2511766"/>
              <a:ext cx="51288" cy="411348"/>
            </a:xfrm>
            <a:custGeom>
              <a:rect b="b" l="l" r="r" t="t"/>
              <a:pathLst>
                <a:path extrusionOk="0" h="9625" w="1200">
                  <a:moveTo>
                    <a:pt x="973" y="0"/>
                  </a:moveTo>
                  <a:lnTo>
                    <a:pt x="0" y="9601"/>
                  </a:lnTo>
                  <a:lnTo>
                    <a:pt x="229" y="9625"/>
                  </a:lnTo>
                  <a:lnTo>
                    <a:pt x="1199" y="24"/>
                  </a:lnTo>
                  <a:lnTo>
                    <a:pt x="97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6"/>
            <p:cNvSpPr/>
            <p:nvPr/>
          </p:nvSpPr>
          <p:spPr>
            <a:xfrm>
              <a:off x="4642222" y="2683058"/>
              <a:ext cx="5770" cy="10172"/>
            </a:xfrm>
            <a:custGeom>
              <a:rect b="b" l="l" r="r" t="t"/>
              <a:pathLst>
                <a:path extrusionOk="0" h="238" w="135">
                  <a:moveTo>
                    <a:pt x="114" y="1"/>
                  </a:moveTo>
                  <a:lnTo>
                    <a:pt x="0" y="11"/>
                  </a:lnTo>
                  <a:lnTo>
                    <a:pt x="19" y="238"/>
                  </a:lnTo>
                  <a:lnTo>
                    <a:pt x="135" y="227"/>
                  </a:lnTo>
                  <a:lnTo>
                    <a:pt x="11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6"/>
            <p:cNvSpPr/>
            <p:nvPr/>
          </p:nvSpPr>
          <p:spPr>
            <a:xfrm>
              <a:off x="4656411" y="2652885"/>
              <a:ext cx="538011" cy="135307"/>
            </a:xfrm>
            <a:custGeom>
              <a:rect b="b" l="l" r="r" t="t"/>
              <a:pathLst>
                <a:path extrusionOk="0" h="3166" w="12588">
                  <a:moveTo>
                    <a:pt x="7435" y="0"/>
                  </a:moveTo>
                  <a:lnTo>
                    <a:pt x="7208" y="21"/>
                  </a:lnTo>
                  <a:lnTo>
                    <a:pt x="7229" y="248"/>
                  </a:lnTo>
                  <a:lnTo>
                    <a:pt x="7456" y="227"/>
                  </a:lnTo>
                  <a:lnTo>
                    <a:pt x="7435" y="0"/>
                  </a:lnTo>
                  <a:close/>
                  <a:moveTo>
                    <a:pt x="6984" y="42"/>
                  </a:moveTo>
                  <a:lnTo>
                    <a:pt x="6758" y="64"/>
                  </a:lnTo>
                  <a:lnTo>
                    <a:pt x="6779" y="290"/>
                  </a:lnTo>
                  <a:lnTo>
                    <a:pt x="7005" y="269"/>
                  </a:lnTo>
                  <a:lnTo>
                    <a:pt x="6984" y="42"/>
                  </a:lnTo>
                  <a:close/>
                  <a:moveTo>
                    <a:pt x="6534" y="85"/>
                  </a:moveTo>
                  <a:lnTo>
                    <a:pt x="6307" y="106"/>
                  </a:lnTo>
                  <a:lnTo>
                    <a:pt x="6328" y="332"/>
                  </a:lnTo>
                  <a:lnTo>
                    <a:pt x="6555" y="311"/>
                  </a:lnTo>
                  <a:lnTo>
                    <a:pt x="6534" y="85"/>
                  </a:lnTo>
                  <a:close/>
                  <a:moveTo>
                    <a:pt x="6083" y="127"/>
                  </a:moveTo>
                  <a:lnTo>
                    <a:pt x="5856" y="148"/>
                  </a:lnTo>
                  <a:lnTo>
                    <a:pt x="5877" y="375"/>
                  </a:lnTo>
                  <a:lnTo>
                    <a:pt x="6104" y="353"/>
                  </a:lnTo>
                  <a:lnTo>
                    <a:pt x="6083" y="127"/>
                  </a:lnTo>
                  <a:close/>
                  <a:moveTo>
                    <a:pt x="5632" y="169"/>
                  </a:moveTo>
                  <a:lnTo>
                    <a:pt x="5406" y="190"/>
                  </a:lnTo>
                  <a:lnTo>
                    <a:pt x="5427" y="417"/>
                  </a:lnTo>
                  <a:lnTo>
                    <a:pt x="5653" y="396"/>
                  </a:lnTo>
                  <a:lnTo>
                    <a:pt x="5632" y="169"/>
                  </a:lnTo>
                  <a:close/>
                  <a:moveTo>
                    <a:pt x="7699" y="124"/>
                  </a:moveTo>
                  <a:lnTo>
                    <a:pt x="7585" y="322"/>
                  </a:lnTo>
                  <a:lnTo>
                    <a:pt x="7780" y="435"/>
                  </a:lnTo>
                  <a:lnTo>
                    <a:pt x="7894" y="238"/>
                  </a:lnTo>
                  <a:lnTo>
                    <a:pt x="7699" y="124"/>
                  </a:lnTo>
                  <a:close/>
                  <a:moveTo>
                    <a:pt x="5182" y="211"/>
                  </a:moveTo>
                  <a:lnTo>
                    <a:pt x="4958" y="232"/>
                  </a:lnTo>
                  <a:lnTo>
                    <a:pt x="4979" y="459"/>
                  </a:lnTo>
                  <a:lnTo>
                    <a:pt x="5203" y="438"/>
                  </a:lnTo>
                  <a:lnTo>
                    <a:pt x="5182" y="211"/>
                  </a:lnTo>
                  <a:close/>
                  <a:moveTo>
                    <a:pt x="4731" y="251"/>
                  </a:moveTo>
                  <a:lnTo>
                    <a:pt x="4507" y="272"/>
                  </a:lnTo>
                  <a:lnTo>
                    <a:pt x="4525" y="501"/>
                  </a:lnTo>
                  <a:lnTo>
                    <a:pt x="4752" y="480"/>
                  </a:lnTo>
                  <a:lnTo>
                    <a:pt x="4731" y="251"/>
                  </a:lnTo>
                  <a:close/>
                  <a:moveTo>
                    <a:pt x="4280" y="293"/>
                  </a:moveTo>
                  <a:lnTo>
                    <a:pt x="4056" y="314"/>
                  </a:lnTo>
                  <a:lnTo>
                    <a:pt x="4077" y="543"/>
                  </a:lnTo>
                  <a:lnTo>
                    <a:pt x="4301" y="522"/>
                  </a:lnTo>
                  <a:lnTo>
                    <a:pt x="4280" y="293"/>
                  </a:lnTo>
                  <a:close/>
                  <a:moveTo>
                    <a:pt x="3830" y="335"/>
                  </a:moveTo>
                  <a:lnTo>
                    <a:pt x="3606" y="356"/>
                  </a:lnTo>
                  <a:lnTo>
                    <a:pt x="3627" y="585"/>
                  </a:lnTo>
                  <a:lnTo>
                    <a:pt x="3851" y="564"/>
                  </a:lnTo>
                  <a:lnTo>
                    <a:pt x="3830" y="335"/>
                  </a:lnTo>
                  <a:close/>
                  <a:moveTo>
                    <a:pt x="3379" y="377"/>
                  </a:moveTo>
                  <a:lnTo>
                    <a:pt x="3155" y="398"/>
                  </a:lnTo>
                  <a:lnTo>
                    <a:pt x="3176" y="628"/>
                  </a:lnTo>
                  <a:lnTo>
                    <a:pt x="3400" y="606"/>
                  </a:lnTo>
                  <a:lnTo>
                    <a:pt x="3379" y="377"/>
                  </a:lnTo>
                  <a:close/>
                  <a:moveTo>
                    <a:pt x="8091" y="351"/>
                  </a:moveTo>
                  <a:lnTo>
                    <a:pt x="7975" y="548"/>
                  </a:lnTo>
                  <a:lnTo>
                    <a:pt x="8170" y="662"/>
                  </a:lnTo>
                  <a:lnTo>
                    <a:pt x="8286" y="467"/>
                  </a:lnTo>
                  <a:lnTo>
                    <a:pt x="8091" y="351"/>
                  </a:lnTo>
                  <a:close/>
                  <a:moveTo>
                    <a:pt x="2928" y="419"/>
                  </a:moveTo>
                  <a:lnTo>
                    <a:pt x="2704" y="440"/>
                  </a:lnTo>
                  <a:lnTo>
                    <a:pt x="2726" y="667"/>
                  </a:lnTo>
                  <a:lnTo>
                    <a:pt x="2950" y="646"/>
                  </a:lnTo>
                  <a:lnTo>
                    <a:pt x="2928" y="419"/>
                  </a:lnTo>
                  <a:close/>
                  <a:moveTo>
                    <a:pt x="2478" y="462"/>
                  </a:moveTo>
                  <a:lnTo>
                    <a:pt x="2254" y="483"/>
                  </a:lnTo>
                  <a:lnTo>
                    <a:pt x="2275" y="709"/>
                  </a:lnTo>
                  <a:lnTo>
                    <a:pt x="2499" y="688"/>
                  </a:lnTo>
                  <a:lnTo>
                    <a:pt x="2478" y="462"/>
                  </a:lnTo>
                  <a:close/>
                  <a:moveTo>
                    <a:pt x="2027" y="504"/>
                  </a:moveTo>
                  <a:lnTo>
                    <a:pt x="1803" y="525"/>
                  </a:lnTo>
                  <a:lnTo>
                    <a:pt x="1824" y="751"/>
                  </a:lnTo>
                  <a:lnTo>
                    <a:pt x="2048" y="730"/>
                  </a:lnTo>
                  <a:lnTo>
                    <a:pt x="2027" y="504"/>
                  </a:lnTo>
                  <a:close/>
                  <a:moveTo>
                    <a:pt x="1576" y="546"/>
                  </a:moveTo>
                  <a:lnTo>
                    <a:pt x="1352" y="567"/>
                  </a:lnTo>
                  <a:lnTo>
                    <a:pt x="1374" y="794"/>
                  </a:lnTo>
                  <a:lnTo>
                    <a:pt x="1598" y="772"/>
                  </a:lnTo>
                  <a:lnTo>
                    <a:pt x="1576" y="546"/>
                  </a:lnTo>
                  <a:close/>
                  <a:moveTo>
                    <a:pt x="1126" y="588"/>
                  </a:moveTo>
                  <a:lnTo>
                    <a:pt x="902" y="609"/>
                  </a:lnTo>
                  <a:lnTo>
                    <a:pt x="923" y="836"/>
                  </a:lnTo>
                  <a:lnTo>
                    <a:pt x="1147" y="815"/>
                  </a:lnTo>
                  <a:lnTo>
                    <a:pt x="1126" y="588"/>
                  </a:lnTo>
                  <a:close/>
                  <a:moveTo>
                    <a:pt x="675" y="630"/>
                  </a:moveTo>
                  <a:lnTo>
                    <a:pt x="451" y="651"/>
                  </a:lnTo>
                  <a:lnTo>
                    <a:pt x="472" y="878"/>
                  </a:lnTo>
                  <a:lnTo>
                    <a:pt x="696" y="857"/>
                  </a:lnTo>
                  <a:lnTo>
                    <a:pt x="675" y="630"/>
                  </a:lnTo>
                  <a:close/>
                  <a:moveTo>
                    <a:pt x="8481" y="580"/>
                  </a:moveTo>
                  <a:lnTo>
                    <a:pt x="8365" y="778"/>
                  </a:lnTo>
                  <a:lnTo>
                    <a:pt x="8563" y="891"/>
                  </a:lnTo>
                  <a:lnTo>
                    <a:pt x="8676" y="693"/>
                  </a:lnTo>
                  <a:lnTo>
                    <a:pt x="8481" y="580"/>
                  </a:lnTo>
                  <a:close/>
                  <a:moveTo>
                    <a:pt x="225" y="670"/>
                  </a:moveTo>
                  <a:lnTo>
                    <a:pt x="0" y="691"/>
                  </a:lnTo>
                  <a:lnTo>
                    <a:pt x="22" y="920"/>
                  </a:lnTo>
                  <a:lnTo>
                    <a:pt x="246" y="899"/>
                  </a:lnTo>
                  <a:lnTo>
                    <a:pt x="225" y="670"/>
                  </a:lnTo>
                  <a:close/>
                  <a:moveTo>
                    <a:pt x="8871" y="807"/>
                  </a:moveTo>
                  <a:lnTo>
                    <a:pt x="8758" y="1004"/>
                  </a:lnTo>
                  <a:lnTo>
                    <a:pt x="8953" y="1118"/>
                  </a:lnTo>
                  <a:lnTo>
                    <a:pt x="9069" y="920"/>
                  </a:lnTo>
                  <a:lnTo>
                    <a:pt x="8871" y="807"/>
                  </a:lnTo>
                  <a:close/>
                  <a:moveTo>
                    <a:pt x="9264" y="1033"/>
                  </a:moveTo>
                  <a:lnTo>
                    <a:pt x="9148" y="1231"/>
                  </a:lnTo>
                  <a:lnTo>
                    <a:pt x="9346" y="1344"/>
                  </a:lnTo>
                  <a:lnTo>
                    <a:pt x="9459" y="1147"/>
                  </a:lnTo>
                  <a:lnTo>
                    <a:pt x="9264" y="1033"/>
                  </a:lnTo>
                  <a:close/>
                  <a:moveTo>
                    <a:pt x="9654" y="1263"/>
                  </a:moveTo>
                  <a:lnTo>
                    <a:pt x="9541" y="1460"/>
                  </a:lnTo>
                  <a:lnTo>
                    <a:pt x="9736" y="1574"/>
                  </a:lnTo>
                  <a:lnTo>
                    <a:pt x="9849" y="1376"/>
                  </a:lnTo>
                  <a:lnTo>
                    <a:pt x="9654" y="1263"/>
                  </a:lnTo>
                  <a:close/>
                  <a:moveTo>
                    <a:pt x="10047" y="1489"/>
                  </a:moveTo>
                  <a:lnTo>
                    <a:pt x="9931" y="1687"/>
                  </a:lnTo>
                  <a:lnTo>
                    <a:pt x="10126" y="1800"/>
                  </a:lnTo>
                  <a:lnTo>
                    <a:pt x="10242" y="1603"/>
                  </a:lnTo>
                  <a:lnTo>
                    <a:pt x="10047" y="1489"/>
                  </a:lnTo>
                  <a:close/>
                  <a:moveTo>
                    <a:pt x="10437" y="1716"/>
                  </a:moveTo>
                  <a:lnTo>
                    <a:pt x="10323" y="1914"/>
                  </a:lnTo>
                  <a:lnTo>
                    <a:pt x="10518" y="2027"/>
                  </a:lnTo>
                  <a:lnTo>
                    <a:pt x="10632" y="1829"/>
                  </a:lnTo>
                  <a:lnTo>
                    <a:pt x="10437" y="1716"/>
                  </a:lnTo>
                  <a:close/>
                  <a:moveTo>
                    <a:pt x="10827" y="1945"/>
                  </a:moveTo>
                  <a:lnTo>
                    <a:pt x="10713" y="2143"/>
                  </a:lnTo>
                  <a:lnTo>
                    <a:pt x="10908" y="2256"/>
                  </a:lnTo>
                  <a:lnTo>
                    <a:pt x="11024" y="2059"/>
                  </a:lnTo>
                  <a:lnTo>
                    <a:pt x="10827" y="1945"/>
                  </a:lnTo>
                  <a:close/>
                  <a:moveTo>
                    <a:pt x="11219" y="2172"/>
                  </a:moveTo>
                  <a:lnTo>
                    <a:pt x="11103" y="2370"/>
                  </a:lnTo>
                  <a:lnTo>
                    <a:pt x="11301" y="2483"/>
                  </a:lnTo>
                  <a:lnTo>
                    <a:pt x="11414" y="2285"/>
                  </a:lnTo>
                  <a:lnTo>
                    <a:pt x="11219" y="2172"/>
                  </a:lnTo>
                  <a:close/>
                  <a:moveTo>
                    <a:pt x="11609" y="2399"/>
                  </a:moveTo>
                  <a:lnTo>
                    <a:pt x="11496" y="2596"/>
                  </a:lnTo>
                  <a:lnTo>
                    <a:pt x="11691" y="2710"/>
                  </a:lnTo>
                  <a:lnTo>
                    <a:pt x="11807" y="2512"/>
                  </a:lnTo>
                  <a:lnTo>
                    <a:pt x="11609" y="2399"/>
                  </a:lnTo>
                  <a:close/>
                  <a:moveTo>
                    <a:pt x="12002" y="2625"/>
                  </a:moveTo>
                  <a:lnTo>
                    <a:pt x="11886" y="2823"/>
                  </a:lnTo>
                  <a:lnTo>
                    <a:pt x="12081" y="2939"/>
                  </a:lnTo>
                  <a:lnTo>
                    <a:pt x="12197" y="2741"/>
                  </a:lnTo>
                  <a:lnTo>
                    <a:pt x="12002" y="2625"/>
                  </a:lnTo>
                  <a:close/>
                  <a:moveTo>
                    <a:pt x="12392" y="2854"/>
                  </a:moveTo>
                  <a:lnTo>
                    <a:pt x="12279" y="3052"/>
                  </a:lnTo>
                  <a:lnTo>
                    <a:pt x="12474" y="3165"/>
                  </a:lnTo>
                  <a:lnTo>
                    <a:pt x="12587" y="2968"/>
                  </a:lnTo>
                  <a:lnTo>
                    <a:pt x="12392" y="285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6"/>
            <p:cNvSpPr/>
            <p:nvPr/>
          </p:nvSpPr>
          <p:spPr>
            <a:xfrm>
              <a:off x="5197551" y="2783961"/>
              <a:ext cx="9146" cy="10984"/>
            </a:xfrm>
            <a:custGeom>
              <a:rect b="b" l="l" r="r" t="t"/>
              <a:pathLst>
                <a:path extrusionOk="0" h="257" w="214">
                  <a:moveTo>
                    <a:pt x="116" y="1"/>
                  </a:moveTo>
                  <a:lnTo>
                    <a:pt x="0" y="199"/>
                  </a:lnTo>
                  <a:lnTo>
                    <a:pt x="100" y="257"/>
                  </a:lnTo>
                  <a:lnTo>
                    <a:pt x="213" y="59"/>
                  </a:lnTo>
                  <a:lnTo>
                    <a:pt x="11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6"/>
            <p:cNvSpPr/>
            <p:nvPr/>
          </p:nvSpPr>
          <p:spPr>
            <a:xfrm>
              <a:off x="4970128" y="2276795"/>
              <a:ext cx="78428" cy="356773"/>
            </a:xfrm>
            <a:custGeom>
              <a:rect b="b" l="l" r="r" t="t"/>
              <a:pathLst>
                <a:path extrusionOk="0" h="8348" w="1835">
                  <a:moveTo>
                    <a:pt x="1610" y="1"/>
                  </a:moveTo>
                  <a:lnTo>
                    <a:pt x="1568" y="225"/>
                  </a:lnTo>
                  <a:lnTo>
                    <a:pt x="1792" y="267"/>
                  </a:lnTo>
                  <a:lnTo>
                    <a:pt x="1834" y="43"/>
                  </a:lnTo>
                  <a:lnTo>
                    <a:pt x="1610" y="1"/>
                  </a:lnTo>
                  <a:close/>
                  <a:moveTo>
                    <a:pt x="1523" y="449"/>
                  </a:moveTo>
                  <a:lnTo>
                    <a:pt x="1481" y="673"/>
                  </a:lnTo>
                  <a:lnTo>
                    <a:pt x="1705" y="718"/>
                  </a:lnTo>
                  <a:lnTo>
                    <a:pt x="1747" y="494"/>
                  </a:lnTo>
                  <a:lnTo>
                    <a:pt x="1523" y="449"/>
                  </a:lnTo>
                  <a:close/>
                  <a:moveTo>
                    <a:pt x="1436" y="897"/>
                  </a:moveTo>
                  <a:lnTo>
                    <a:pt x="1394" y="1123"/>
                  </a:lnTo>
                  <a:lnTo>
                    <a:pt x="1618" y="1166"/>
                  </a:lnTo>
                  <a:lnTo>
                    <a:pt x="1660" y="942"/>
                  </a:lnTo>
                  <a:lnTo>
                    <a:pt x="1436" y="897"/>
                  </a:lnTo>
                  <a:close/>
                  <a:moveTo>
                    <a:pt x="1349" y="1347"/>
                  </a:moveTo>
                  <a:lnTo>
                    <a:pt x="1307" y="1571"/>
                  </a:lnTo>
                  <a:lnTo>
                    <a:pt x="1531" y="1614"/>
                  </a:lnTo>
                  <a:lnTo>
                    <a:pt x="1573" y="1390"/>
                  </a:lnTo>
                  <a:lnTo>
                    <a:pt x="1349" y="1347"/>
                  </a:lnTo>
                  <a:close/>
                  <a:moveTo>
                    <a:pt x="1262" y="1795"/>
                  </a:moveTo>
                  <a:lnTo>
                    <a:pt x="1220" y="2019"/>
                  </a:lnTo>
                  <a:lnTo>
                    <a:pt x="1444" y="2064"/>
                  </a:lnTo>
                  <a:lnTo>
                    <a:pt x="1486" y="1838"/>
                  </a:lnTo>
                  <a:lnTo>
                    <a:pt x="1262" y="1795"/>
                  </a:lnTo>
                  <a:close/>
                  <a:moveTo>
                    <a:pt x="1176" y="2243"/>
                  </a:moveTo>
                  <a:lnTo>
                    <a:pt x="1133" y="2467"/>
                  </a:lnTo>
                  <a:lnTo>
                    <a:pt x="1357" y="2512"/>
                  </a:lnTo>
                  <a:lnTo>
                    <a:pt x="1400" y="2288"/>
                  </a:lnTo>
                  <a:lnTo>
                    <a:pt x="1176" y="2243"/>
                  </a:lnTo>
                  <a:close/>
                  <a:moveTo>
                    <a:pt x="1089" y="2694"/>
                  </a:moveTo>
                  <a:lnTo>
                    <a:pt x="1046" y="2918"/>
                  </a:lnTo>
                  <a:lnTo>
                    <a:pt x="1270" y="2960"/>
                  </a:lnTo>
                  <a:lnTo>
                    <a:pt x="1313" y="2736"/>
                  </a:lnTo>
                  <a:lnTo>
                    <a:pt x="1089" y="2694"/>
                  </a:lnTo>
                  <a:close/>
                  <a:moveTo>
                    <a:pt x="1002" y="3142"/>
                  </a:moveTo>
                  <a:lnTo>
                    <a:pt x="959" y="3366"/>
                  </a:lnTo>
                  <a:lnTo>
                    <a:pt x="1183" y="3411"/>
                  </a:lnTo>
                  <a:lnTo>
                    <a:pt x="1226" y="3184"/>
                  </a:lnTo>
                  <a:lnTo>
                    <a:pt x="1002" y="3142"/>
                  </a:lnTo>
                  <a:close/>
                  <a:moveTo>
                    <a:pt x="915" y="3590"/>
                  </a:moveTo>
                  <a:lnTo>
                    <a:pt x="872" y="3814"/>
                  </a:lnTo>
                  <a:lnTo>
                    <a:pt x="1096" y="3859"/>
                  </a:lnTo>
                  <a:lnTo>
                    <a:pt x="1139" y="3635"/>
                  </a:lnTo>
                  <a:lnTo>
                    <a:pt x="915" y="3590"/>
                  </a:lnTo>
                  <a:close/>
                  <a:moveTo>
                    <a:pt x="828" y="4041"/>
                  </a:moveTo>
                  <a:lnTo>
                    <a:pt x="785" y="4265"/>
                  </a:lnTo>
                  <a:lnTo>
                    <a:pt x="1009" y="4307"/>
                  </a:lnTo>
                  <a:lnTo>
                    <a:pt x="1052" y="4083"/>
                  </a:lnTo>
                  <a:lnTo>
                    <a:pt x="828" y="4041"/>
                  </a:lnTo>
                  <a:close/>
                  <a:moveTo>
                    <a:pt x="741" y="4489"/>
                  </a:moveTo>
                  <a:lnTo>
                    <a:pt x="696" y="4713"/>
                  </a:lnTo>
                  <a:lnTo>
                    <a:pt x="923" y="4758"/>
                  </a:lnTo>
                  <a:lnTo>
                    <a:pt x="965" y="4531"/>
                  </a:lnTo>
                  <a:lnTo>
                    <a:pt x="741" y="4489"/>
                  </a:lnTo>
                  <a:close/>
                  <a:moveTo>
                    <a:pt x="654" y="4937"/>
                  </a:moveTo>
                  <a:lnTo>
                    <a:pt x="609" y="5161"/>
                  </a:lnTo>
                  <a:lnTo>
                    <a:pt x="836" y="5206"/>
                  </a:lnTo>
                  <a:lnTo>
                    <a:pt x="878" y="4982"/>
                  </a:lnTo>
                  <a:lnTo>
                    <a:pt x="654" y="4937"/>
                  </a:lnTo>
                  <a:close/>
                  <a:moveTo>
                    <a:pt x="567" y="5387"/>
                  </a:moveTo>
                  <a:lnTo>
                    <a:pt x="525" y="5611"/>
                  </a:lnTo>
                  <a:lnTo>
                    <a:pt x="749" y="5654"/>
                  </a:lnTo>
                  <a:lnTo>
                    <a:pt x="791" y="5430"/>
                  </a:lnTo>
                  <a:lnTo>
                    <a:pt x="567" y="5387"/>
                  </a:lnTo>
                  <a:close/>
                  <a:moveTo>
                    <a:pt x="480" y="5835"/>
                  </a:moveTo>
                  <a:lnTo>
                    <a:pt x="435" y="6059"/>
                  </a:lnTo>
                  <a:lnTo>
                    <a:pt x="662" y="6102"/>
                  </a:lnTo>
                  <a:lnTo>
                    <a:pt x="704" y="5878"/>
                  </a:lnTo>
                  <a:lnTo>
                    <a:pt x="480" y="5835"/>
                  </a:lnTo>
                  <a:close/>
                  <a:moveTo>
                    <a:pt x="393" y="6283"/>
                  </a:moveTo>
                  <a:lnTo>
                    <a:pt x="348" y="6508"/>
                  </a:lnTo>
                  <a:lnTo>
                    <a:pt x="575" y="6552"/>
                  </a:lnTo>
                  <a:lnTo>
                    <a:pt x="617" y="6328"/>
                  </a:lnTo>
                  <a:lnTo>
                    <a:pt x="393" y="6283"/>
                  </a:lnTo>
                  <a:close/>
                  <a:moveTo>
                    <a:pt x="306" y="6732"/>
                  </a:moveTo>
                  <a:lnTo>
                    <a:pt x="261" y="6958"/>
                  </a:lnTo>
                  <a:lnTo>
                    <a:pt x="488" y="7000"/>
                  </a:lnTo>
                  <a:lnTo>
                    <a:pt x="530" y="6776"/>
                  </a:lnTo>
                  <a:lnTo>
                    <a:pt x="306" y="6732"/>
                  </a:lnTo>
                  <a:close/>
                  <a:moveTo>
                    <a:pt x="219" y="7182"/>
                  </a:moveTo>
                  <a:lnTo>
                    <a:pt x="174" y="7406"/>
                  </a:lnTo>
                  <a:lnTo>
                    <a:pt x="401" y="7448"/>
                  </a:lnTo>
                  <a:lnTo>
                    <a:pt x="443" y="7224"/>
                  </a:lnTo>
                  <a:lnTo>
                    <a:pt x="219" y="7182"/>
                  </a:lnTo>
                  <a:close/>
                  <a:moveTo>
                    <a:pt x="132" y="7630"/>
                  </a:moveTo>
                  <a:lnTo>
                    <a:pt x="87" y="7854"/>
                  </a:lnTo>
                  <a:lnTo>
                    <a:pt x="314" y="7899"/>
                  </a:lnTo>
                  <a:lnTo>
                    <a:pt x="356" y="7675"/>
                  </a:lnTo>
                  <a:lnTo>
                    <a:pt x="132" y="7630"/>
                  </a:lnTo>
                  <a:close/>
                  <a:moveTo>
                    <a:pt x="45" y="8078"/>
                  </a:moveTo>
                  <a:lnTo>
                    <a:pt x="0" y="8302"/>
                  </a:lnTo>
                  <a:lnTo>
                    <a:pt x="227" y="8347"/>
                  </a:lnTo>
                  <a:lnTo>
                    <a:pt x="269" y="8123"/>
                  </a:lnTo>
                  <a:lnTo>
                    <a:pt x="45" y="807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6"/>
            <p:cNvSpPr/>
            <p:nvPr/>
          </p:nvSpPr>
          <p:spPr>
            <a:xfrm>
              <a:off x="4561698" y="2903241"/>
              <a:ext cx="356195" cy="108297"/>
            </a:xfrm>
            <a:custGeom>
              <a:rect b="b" l="l" r="r" t="t"/>
              <a:pathLst>
                <a:path extrusionOk="0" h="2534" w="8334">
                  <a:moveTo>
                    <a:pt x="179" y="1"/>
                  </a:moveTo>
                  <a:lnTo>
                    <a:pt x="0" y="897"/>
                  </a:lnTo>
                  <a:lnTo>
                    <a:pt x="8151" y="2533"/>
                  </a:lnTo>
                  <a:lnTo>
                    <a:pt x="8333" y="1637"/>
                  </a:lnTo>
                  <a:lnTo>
                    <a:pt x="17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6"/>
            <p:cNvSpPr/>
            <p:nvPr/>
          </p:nvSpPr>
          <p:spPr>
            <a:xfrm>
              <a:off x="4005001" y="2415222"/>
              <a:ext cx="123305" cy="141846"/>
            </a:xfrm>
            <a:custGeom>
              <a:rect b="b" l="l" r="r" t="t"/>
              <a:pathLst>
                <a:path extrusionOk="0" h="3319" w="2885">
                  <a:moveTo>
                    <a:pt x="1" y="1"/>
                  </a:moveTo>
                  <a:lnTo>
                    <a:pt x="1" y="1"/>
                  </a:lnTo>
                  <a:cubicBezTo>
                    <a:pt x="72" y="66"/>
                    <a:pt x="130" y="122"/>
                    <a:pt x="175" y="164"/>
                  </a:cubicBezTo>
                  <a:cubicBezTo>
                    <a:pt x="220" y="206"/>
                    <a:pt x="254" y="238"/>
                    <a:pt x="283" y="264"/>
                  </a:cubicBezTo>
                  <a:cubicBezTo>
                    <a:pt x="315" y="293"/>
                    <a:pt x="338" y="317"/>
                    <a:pt x="351" y="333"/>
                  </a:cubicBezTo>
                  <a:cubicBezTo>
                    <a:pt x="370" y="351"/>
                    <a:pt x="380" y="404"/>
                    <a:pt x="383" y="488"/>
                  </a:cubicBezTo>
                  <a:cubicBezTo>
                    <a:pt x="386" y="575"/>
                    <a:pt x="388" y="683"/>
                    <a:pt x="388" y="810"/>
                  </a:cubicBezTo>
                  <a:cubicBezTo>
                    <a:pt x="388" y="939"/>
                    <a:pt x="391" y="1084"/>
                    <a:pt x="396" y="1242"/>
                  </a:cubicBezTo>
                  <a:cubicBezTo>
                    <a:pt x="401" y="1400"/>
                    <a:pt x="412" y="1558"/>
                    <a:pt x="430" y="1714"/>
                  </a:cubicBezTo>
                  <a:cubicBezTo>
                    <a:pt x="441" y="1843"/>
                    <a:pt x="457" y="1988"/>
                    <a:pt x="475" y="2151"/>
                  </a:cubicBezTo>
                  <a:cubicBezTo>
                    <a:pt x="494" y="2291"/>
                    <a:pt x="515" y="2457"/>
                    <a:pt x="536" y="2652"/>
                  </a:cubicBezTo>
                  <a:cubicBezTo>
                    <a:pt x="560" y="2844"/>
                    <a:pt x="586" y="3060"/>
                    <a:pt x="620" y="3295"/>
                  </a:cubicBezTo>
                  <a:lnTo>
                    <a:pt x="1232" y="3319"/>
                  </a:lnTo>
                  <a:cubicBezTo>
                    <a:pt x="1361" y="3044"/>
                    <a:pt x="1477" y="2802"/>
                    <a:pt x="1577" y="2586"/>
                  </a:cubicBezTo>
                  <a:cubicBezTo>
                    <a:pt x="1677" y="2372"/>
                    <a:pt x="1769" y="2183"/>
                    <a:pt x="1848" y="2019"/>
                  </a:cubicBezTo>
                  <a:cubicBezTo>
                    <a:pt x="1930" y="1856"/>
                    <a:pt x="1999" y="1716"/>
                    <a:pt x="2057" y="1598"/>
                  </a:cubicBezTo>
                  <a:cubicBezTo>
                    <a:pt x="2114" y="1482"/>
                    <a:pt x="2165" y="1382"/>
                    <a:pt x="2209" y="1300"/>
                  </a:cubicBezTo>
                  <a:cubicBezTo>
                    <a:pt x="2307" y="1110"/>
                    <a:pt x="2378" y="986"/>
                    <a:pt x="2418" y="931"/>
                  </a:cubicBezTo>
                  <a:cubicBezTo>
                    <a:pt x="2449" y="897"/>
                    <a:pt x="2489" y="857"/>
                    <a:pt x="2534" y="818"/>
                  </a:cubicBezTo>
                  <a:cubicBezTo>
                    <a:pt x="2570" y="783"/>
                    <a:pt x="2618" y="746"/>
                    <a:pt x="2678" y="710"/>
                  </a:cubicBezTo>
                  <a:cubicBezTo>
                    <a:pt x="2734" y="673"/>
                    <a:pt x="2805" y="636"/>
                    <a:pt x="2884" y="599"/>
                  </a:cubicBezTo>
                  <a:lnTo>
                    <a:pt x="2194" y="483"/>
                  </a:lnTo>
                  <a:lnTo>
                    <a:pt x="2062" y="462"/>
                  </a:lnTo>
                  <a:cubicBezTo>
                    <a:pt x="2014" y="454"/>
                    <a:pt x="1959" y="446"/>
                    <a:pt x="1896" y="438"/>
                  </a:cubicBezTo>
                  <a:cubicBezTo>
                    <a:pt x="1830" y="430"/>
                    <a:pt x="1753" y="420"/>
                    <a:pt x="1664" y="406"/>
                  </a:cubicBezTo>
                  <a:lnTo>
                    <a:pt x="1664" y="406"/>
                  </a:lnTo>
                  <a:cubicBezTo>
                    <a:pt x="1717" y="472"/>
                    <a:pt x="1759" y="528"/>
                    <a:pt x="1788" y="575"/>
                  </a:cubicBezTo>
                  <a:cubicBezTo>
                    <a:pt x="1817" y="625"/>
                    <a:pt x="1835" y="665"/>
                    <a:pt x="1846" y="699"/>
                  </a:cubicBezTo>
                  <a:cubicBezTo>
                    <a:pt x="1856" y="736"/>
                    <a:pt x="1861" y="770"/>
                    <a:pt x="1859" y="802"/>
                  </a:cubicBezTo>
                  <a:cubicBezTo>
                    <a:pt x="1854" y="825"/>
                    <a:pt x="1830" y="883"/>
                    <a:pt x="1788" y="978"/>
                  </a:cubicBezTo>
                  <a:cubicBezTo>
                    <a:pt x="1746" y="1073"/>
                    <a:pt x="1693" y="1187"/>
                    <a:pt x="1632" y="1316"/>
                  </a:cubicBezTo>
                  <a:cubicBezTo>
                    <a:pt x="1572" y="1445"/>
                    <a:pt x="1506" y="1582"/>
                    <a:pt x="1432" y="1727"/>
                  </a:cubicBezTo>
                  <a:cubicBezTo>
                    <a:pt x="1361" y="1869"/>
                    <a:pt x="1295" y="2001"/>
                    <a:pt x="1229" y="2122"/>
                  </a:cubicBezTo>
                  <a:cubicBezTo>
                    <a:pt x="1166" y="2241"/>
                    <a:pt x="1110" y="2341"/>
                    <a:pt x="1063" y="2417"/>
                  </a:cubicBezTo>
                  <a:cubicBezTo>
                    <a:pt x="1017" y="2494"/>
                    <a:pt x="988" y="2531"/>
                    <a:pt x="975" y="2531"/>
                  </a:cubicBezTo>
                  <a:cubicBezTo>
                    <a:pt x="974" y="2531"/>
                    <a:pt x="974" y="2531"/>
                    <a:pt x="973" y="2531"/>
                  </a:cubicBezTo>
                  <a:cubicBezTo>
                    <a:pt x="963" y="2531"/>
                    <a:pt x="952" y="2488"/>
                    <a:pt x="942" y="2404"/>
                  </a:cubicBezTo>
                  <a:cubicBezTo>
                    <a:pt x="929" y="2322"/>
                    <a:pt x="918" y="2217"/>
                    <a:pt x="910" y="2088"/>
                  </a:cubicBezTo>
                  <a:cubicBezTo>
                    <a:pt x="900" y="1959"/>
                    <a:pt x="894" y="1816"/>
                    <a:pt x="892" y="1658"/>
                  </a:cubicBezTo>
                  <a:cubicBezTo>
                    <a:pt x="889" y="1503"/>
                    <a:pt x="889" y="1347"/>
                    <a:pt x="894" y="1197"/>
                  </a:cubicBezTo>
                  <a:cubicBezTo>
                    <a:pt x="897" y="1044"/>
                    <a:pt x="907" y="905"/>
                    <a:pt x="926" y="778"/>
                  </a:cubicBezTo>
                  <a:cubicBezTo>
                    <a:pt x="942" y="649"/>
                    <a:pt x="968" y="549"/>
                    <a:pt x="1000" y="478"/>
                  </a:cubicBezTo>
                  <a:cubicBezTo>
                    <a:pt x="1013" y="451"/>
                    <a:pt x="1034" y="422"/>
                    <a:pt x="1063" y="391"/>
                  </a:cubicBezTo>
                  <a:cubicBezTo>
                    <a:pt x="1089" y="364"/>
                    <a:pt x="1121" y="338"/>
                    <a:pt x="1163" y="306"/>
                  </a:cubicBezTo>
                  <a:cubicBezTo>
                    <a:pt x="1203" y="275"/>
                    <a:pt x="1255" y="243"/>
                    <a:pt x="1319" y="211"/>
                  </a:cubicBezTo>
                  <a:cubicBezTo>
                    <a:pt x="1195" y="198"/>
                    <a:pt x="1089" y="182"/>
                    <a:pt x="1000" y="169"/>
                  </a:cubicBezTo>
                  <a:cubicBezTo>
                    <a:pt x="910" y="156"/>
                    <a:pt x="836" y="146"/>
                    <a:pt x="778" y="140"/>
                  </a:cubicBezTo>
                  <a:cubicBezTo>
                    <a:pt x="710" y="130"/>
                    <a:pt x="652" y="122"/>
                    <a:pt x="604" y="114"/>
                  </a:cubicBezTo>
                  <a:lnTo>
                    <a:pt x="446" y="88"/>
                  </a:lnTo>
                  <a:cubicBezTo>
                    <a:pt x="341" y="69"/>
                    <a:pt x="191" y="40"/>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6"/>
            <p:cNvSpPr/>
            <p:nvPr/>
          </p:nvSpPr>
          <p:spPr>
            <a:xfrm>
              <a:off x="4099543" y="2481679"/>
              <a:ext cx="99157" cy="63893"/>
            </a:xfrm>
            <a:custGeom>
              <a:rect b="b" l="l" r="r" t="t"/>
              <a:pathLst>
                <a:path extrusionOk="0" h="1495" w="2320">
                  <a:moveTo>
                    <a:pt x="192" y="0"/>
                  </a:moveTo>
                  <a:lnTo>
                    <a:pt x="137" y="393"/>
                  </a:lnTo>
                  <a:cubicBezTo>
                    <a:pt x="327" y="420"/>
                    <a:pt x="482" y="438"/>
                    <a:pt x="604" y="454"/>
                  </a:cubicBezTo>
                  <a:cubicBezTo>
                    <a:pt x="725" y="467"/>
                    <a:pt x="822" y="480"/>
                    <a:pt x="891" y="488"/>
                  </a:cubicBezTo>
                  <a:cubicBezTo>
                    <a:pt x="970" y="499"/>
                    <a:pt x="1030" y="506"/>
                    <a:pt x="1067" y="509"/>
                  </a:cubicBezTo>
                  <a:lnTo>
                    <a:pt x="1278" y="543"/>
                  </a:lnTo>
                  <a:cubicBezTo>
                    <a:pt x="1363" y="559"/>
                    <a:pt x="1481" y="578"/>
                    <a:pt x="1634" y="601"/>
                  </a:cubicBezTo>
                  <a:cubicBezTo>
                    <a:pt x="1789" y="628"/>
                    <a:pt x="1992" y="659"/>
                    <a:pt x="2248" y="704"/>
                  </a:cubicBezTo>
                  <a:cubicBezTo>
                    <a:pt x="2251" y="686"/>
                    <a:pt x="2253" y="667"/>
                    <a:pt x="2256" y="651"/>
                  </a:cubicBezTo>
                  <a:cubicBezTo>
                    <a:pt x="2256" y="633"/>
                    <a:pt x="2259" y="617"/>
                    <a:pt x="2261" y="604"/>
                  </a:cubicBezTo>
                  <a:lnTo>
                    <a:pt x="2269" y="551"/>
                  </a:lnTo>
                  <a:lnTo>
                    <a:pt x="2280" y="491"/>
                  </a:lnTo>
                  <a:cubicBezTo>
                    <a:pt x="2285" y="456"/>
                    <a:pt x="2298" y="404"/>
                    <a:pt x="2319" y="330"/>
                  </a:cubicBezTo>
                  <a:cubicBezTo>
                    <a:pt x="2119" y="317"/>
                    <a:pt x="1950" y="304"/>
                    <a:pt x="1818" y="290"/>
                  </a:cubicBezTo>
                  <a:cubicBezTo>
                    <a:pt x="1684" y="277"/>
                    <a:pt x="1579" y="264"/>
                    <a:pt x="1500" y="253"/>
                  </a:cubicBezTo>
                  <a:cubicBezTo>
                    <a:pt x="1407" y="246"/>
                    <a:pt x="1336" y="235"/>
                    <a:pt x="1289" y="222"/>
                  </a:cubicBezTo>
                  <a:cubicBezTo>
                    <a:pt x="1236" y="214"/>
                    <a:pt x="1162" y="198"/>
                    <a:pt x="1067" y="177"/>
                  </a:cubicBezTo>
                  <a:cubicBezTo>
                    <a:pt x="983" y="161"/>
                    <a:pt x="872" y="138"/>
                    <a:pt x="730" y="106"/>
                  </a:cubicBezTo>
                  <a:cubicBezTo>
                    <a:pt x="590" y="77"/>
                    <a:pt x="411" y="43"/>
                    <a:pt x="192" y="0"/>
                  </a:cubicBezTo>
                  <a:close/>
                  <a:moveTo>
                    <a:pt x="69" y="820"/>
                  </a:moveTo>
                  <a:lnTo>
                    <a:pt x="50" y="923"/>
                  </a:lnTo>
                  <a:cubicBezTo>
                    <a:pt x="47" y="941"/>
                    <a:pt x="47" y="957"/>
                    <a:pt x="47" y="970"/>
                  </a:cubicBezTo>
                  <a:lnTo>
                    <a:pt x="37" y="1031"/>
                  </a:lnTo>
                  <a:cubicBezTo>
                    <a:pt x="34" y="1052"/>
                    <a:pt x="29" y="1076"/>
                    <a:pt x="26" y="1102"/>
                  </a:cubicBezTo>
                  <a:cubicBezTo>
                    <a:pt x="21" y="1131"/>
                    <a:pt x="13" y="1163"/>
                    <a:pt x="0" y="1197"/>
                  </a:cubicBezTo>
                  <a:cubicBezTo>
                    <a:pt x="203" y="1208"/>
                    <a:pt x="369" y="1218"/>
                    <a:pt x="501" y="1231"/>
                  </a:cubicBezTo>
                  <a:cubicBezTo>
                    <a:pt x="635" y="1242"/>
                    <a:pt x="741" y="1252"/>
                    <a:pt x="817" y="1260"/>
                  </a:cubicBezTo>
                  <a:cubicBezTo>
                    <a:pt x="912" y="1268"/>
                    <a:pt x="983" y="1281"/>
                    <a:pt x="1033" y="1292"/>
                  </a:cubicBezTo>
                  <a:cubicBezTo>
                    <a:pt x="1086" y="1300"/>
                    <a:pt x="1160" y="1316"/>
                    <a:pt x="1257" y="1334"/>
                  </a:cubicBezTo>
                  <a:cubicBezTo>
                    <a:pt x="1341" y="1350"/>
                    <a:pt x="1452" y="1371"/>
                    <a:pt x="1594" y="1397"/>
                  </a:cubicBezTo>
                  <a:cubicBezTo>
                    <a:pt x="1737" y="1421"/>
                    <a:pt x="1916" y="1455"/>
                    <a:pt x="2135" y="1495"/>
                  </a:cubicBezTo>
                  <a:lnTo>
                    <a:pt x="2185" y="1105"/>
                  </a:lnTo>
                  <a:cubicBezTo>
                    <a:pt x="1992" y="1084"/>
                    <a:pt x="1834" y="1065"/>
                    <a:pt x="1713" y="1052"/>
                  </a:cubicBezTo>
                  <a:cubicBezTo>
                    <a:pt x="1594" y="1036"/>
                    <a:pt x="1500" y="1026"/>
                    <a:pt x="1431" y="1018"/>
                  </a:cubicBezTo>
                  <a:cubicBezTo>
                    <a:pt x="1349" y="1010"/>
                    <a:pt x="1289" y="1002"/>
                    <a:pt x="1252" y="997"/>
                  </a:cubicBezTo>
                  <a:cubicBezTo>
                    <a:pt x="1210" y="989"/>
                    <a:pt x="1139" y="978"/>
                    <a:pt x="1041" y="965"/>
                  </a:cubicBezTo>
                  <a:cubicBezTo>
                    <a:pt x="957" y="955"/>
                    <a:pt x="838" y="936"/>
                    <a:pt x="683" y="915"/>
                  </a:cubicBezTo>
                  <a:cubicBezTo>
                    <a:pt x="527" y="891"/>
                    <a:pt x="322" y="860"/>
                    <a:pt x="69" y="82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6"/>
            <p:cNvSpPr/>
            <p:nvPr/>
          </p:nvSpPr>
          <p:spPr>
            <a:xfrm>
              <a:off x="4169339" y="2462062"/>
              <a:ext cx="151556" cy="137914"/>
            </a:xfrm>
            <a:custGeom>
              <a:rect b="b" l="l" r="r" t="t"/>
              <a:pathLst>
                <a:path extrusionOk="0" h="3227" w="3546">
                  <a:moveTo>
                    <a:pt x="2634" y="639"/>
                  </a:moveTo>
                  <a:cubicBezTo>
                    <a:pt x="2639" y="755"/>
                    <a:pt x="2642" y="857"/>
                    <a:pt x="2642" y="942"/>
                  </a:cubicBezTo>
                  <a:cubicBezTo>
                    <a:pt x="2644" y="1026"/>
                    <a:pt x="2647" y="1097"/>
                    <a:pt x="2650" y="1153"/>
                  </a:cubicBezTo>
                  <a:cubicBezTo>
                    <a:pt x="2650" y="1218"/>
                    <a:pt x="2652" y="1271"/>
                    <a:pt x="2655" y="1313"/>
                  </a:cubicBezTo>
                  <a:cubicBezTo>
                    <a:pt x="2652" y="1358"/>
                    <a:pt x="2652" y="1408"/>
                    <a:pt x="2655" y="1469"/>
                  </a:cubicBezTo>
                  <a:cubicBezTo>
                    <a:pt x="2655" y="1519"/>
                    <a:pt x="2655" y="1582"/>
                    <a:pt x="2657" y="1659"/>
                  </a:cubicBezTo>
                  <a:cubicBezTo>
                    <a:pt x="2660" y="1732"/>
                    <a:pt x="2660" y="1822"/>
                    <a:pt x="2663" y="1925"/>
                  </a:cubicBezTo>
                  <a:lnTo>
                    <a:pt x="1754" y="1854"/>
                  </a:lnTo>
                  <a:cubicBezTo>
                    <a:pt x="1761" y="1838"/>
                    <a:pt x="1798" y="1785"/>
                    <a:pt x="1864" y="1695"/>
                  </a:cubicBezTo>
                  <a:cubicBezTo>
                    <a:pt x="1917" y="1619"/>
                    <a:pt x="2004" y="1498"/>
                    <a:pt x="2125" y="1334"/>
                  </a:cubicBezTo>
                  <a:cubicBezTo>
                    <a:pt x="2246" y="1168"/>
                    <a:pt x="2415" y="937"/>
                    <a:pt x="2634" y="639"/>
                  </a:cubicBezTo>
                  <a:close/>
                  <a:moveTo>
                    <a:pt x="1611" y="1"/>
                  </a:moveTo>
                  <a:lnTo>
                    <a:pt x="1611" y="1"/>
                  </a:lnTo>
                  <a:cubicBezTo>
                    <a:pt x="1680" y="77"/>
                    <a:pt x="1730" y="143"/>
                    <a:pt x="1761" y="204"/>
                  </a:cubicBezTo>
                  <a:cubicBezTo>
                    <a:pt x="1796" y="262"/>
                    <a:pt x="1817" y="312"/>
                    <a:pt x="1830" y="357"/>
                  </a:cubicBezTo>
                  <a:cubicBezTo>
                    <a:pt x="1846" y="407"/>
                    <a:pt x="1854" y="452"/>
                    <a:pt x="1854" y="488"/>
                  </a:cubicBezTo>
                  <a:cubicBezTo>
                    <a:pt x="1848" y="520"/>
                    <a:pt x="1814" y="586"/>
                    <a:pt x="1754" y="684"/>
                  </a:cubicBezTo>
                  <a:cubicBezTo>
                    <a:pt x="1693" y="784"/>
                    <a:pt x="1616" y="900"/>
                    <a:pt x="1524" y="1034"/>
                  </a:cubicBezTo>
                  <a:cubicBezTo>
                    <a:pt x="1429" y="1166"/>
                    <a:pt x="1327" y="1308"/>
                    <a:pt x="1216" y="1458"/>
                  </a:cubicBezTo>
                  <a:cubicBezTo>
                    <a:pt x="1103" y="1606"/>
                    <a:pt x="997" y="1746"/>
                    <a:pt x="897" y="1877"/>
                  </a:cubicBezTo>
                  <a:cubicBezTo>
                    <a:pt x="797" y="2009"/>
                    <a:pt x="707" y="2122"/>
                    <a:pt x="628" y="2215"/>
                  </a:cubicBezTo>
                  <a:cubicBezTo>
                    <a:pt x="552" y="2310"/>
                    <a:pt x="499" y="2370"/>
                    <a:pt x="475" y="2397"/>
                  </a:cubicBezTo>
                  <a:cubicBezTo>
                    <a:pt x="441" y="2423"/>
                    <a:pt x="402" y="2449"/>
                    <a:pt x="354" y="2478"/>
                  </a:cubicBezTo>
                  <a:cubicBezTo>
                    <a:pt x="315" y="2505"/>
                    <a:pt x="267" y="2531"/>
                    <a:pt x="209" y="2557"/>
                  </a:cubicBezTo>
                  <a:cubicBezTo>
                    <a:pt x="151" y="2584"/>
                    <a:pt x="83" y="2610"/>
                    <a:pt x="1" y="2631"/>
                  </a:cubicBezTo>
                  <a:cubicBezTo>
                    <a:pt x="125" y="2639"/>
                    <a:pt x="238" y="2650"/>
                    <a:pt x="344" y="2660"/>
                  </a:cubicBezTo>
                  <a:cubicBezTo>
                    <a:pt x="452" y="2671"/>
                    <a:pt x="544" y="2679"/>
                    <a:pt x="620" y="2686"/>
                  </a:cubicBezTo>
                  <a:cubicBezTo>
                    <a:pt x="715" y="2697"/>
                    <a:pt x="797" y="2705"/>
                    <a:pt x="868" y="2715"/>
                  </a:cubicBezTo>
                  <a:cubicBezTo>
                    <a:pt x="942" y="2723"/>
                    <a:pt x="1016" y="2734"/>
                    <a:pt x="1089" y="2742"/>
                  </a:cubicBezTo>
                  <a:cubicBezTo>
                    <a:pt x="1153" y="2750"/>
                    <a:pt x="1224" y="2760"/>
                    <a:pt x="1298" y="2773"/>
                  </a:cubicBezTo>
                  <a:cubicBezTo>
                    <a:pt x="1371" y="2787"/>
                    <a:pt x="1445" y="2800"/>
                    <a:pt x="1516" y="2813"/>
                  </a:cubicBezTo>
                  <a:cubicBezTo>
                    <a:pt x="1472" y="2752"/>
                    <a:pt x="1437" y="2702"/>
                    <a:pt x="1416" y="2657"/>
                  </a:cubicBezTo>
                  <a:cubicBezTo>
                    <a:pt x="1395" y="2615"/>
                    <a:pt x="1379" y="2578"/>
                    <a:pt x="1371" y="2547"/>
                  </a:cubicBezTo>
                  <a:cubicBezTo>
                    <a:pt x="1361" y="2512"/>
                    <a:pt x="1356" y="2483"/>
                    <a:pt x="1356" y="2460"/>
                  </a:cubicBezTo>
                  <a:cubicBezTo>
                    <a:pt x="1356" y="2439"/>
                    <a:pt x="1363" y="2412"/>
                    <a:pt x="1377" y="2383"/>
                  </a:cubicBezTo>
                  <a:cubicBezTo>
                    <a:pt x="1387" y="2360"/>
                    <a:pt x="1400" y="2328"/>
                    <a:pt x="1421" y="2296"/>
                  </a:cubicBezTo>
                  <a:cubicBezTo>
                    <a:pt x="1443" y="2262"/>
                    <a:pt x="1472" y="2223"/>
                    <a:pt x="1508" y="2180"/>
                  </a:cubicBezTo>
                  <a:lnTo>
                    <a:pt x="2660" y="2254"/>
                  </a:lnTo>
                  <a:cubicBezTo>
                    <a:pt x="2650" y="2378"/>
                    <a:pt x="2642" y="2481"/>
                    <a:pt x="2631" y="2557"/>
                  </a:cubicBezTo>
                  <a:cubicBezTo>
                    <a:pt x="2621" y="2634"/>
                    <a:pt x="2610" y="2694"/>
                    <a:pt x="2599" y="2739"/>
                  </a:cubicBezTo>
                  <a:cubicBezTo>
                    <a:pt x="2589" y="2789"/>
                    <a:pt x="2578" y="2829"/>
                    <a:pt x="2568" y="2852"/>
                  </a:cubicBezTo>
                  <a:cubicBezTo>
                    <a:pt x="2555" y="2876"/>
                    <a:pt x="2536" y="2897"/>
                    <a:pt x="2507" y="2924"/>
                  </a:cubicBezTo>
                  <a:cubicBezTo>
                    <a:pt x="2484" y="2942"/>
                    <a:pt x="2452" y="2966"/>
                    <a:pt x="2410" y="2992"/>
                  </a:cubicBezTo>
                  <a:cubicBezTo>
                    <a:pt x="2368" y="3018"/>
                    <a:pt x="2315" y="3047"/>
                    <a:pt x="2252" y="3079"/>
                  </a:cubicBezTo>
                  <a:cubicBezTo>
                    <a:pt x="2362" y="3092"/>
                    <a:pt x="2457" y="3103"/>
                    <a:pt x="2542" y="3111"/>
                  </a:cubicBezTo>
                  <a:cubicBezTo>
                    <a:pt x="2623" y="3119"/>
                    <a:pt x="2692" y="3124"/>
                    <a:pt x="2744" y="3127"/>
                  </a:cubicBezTo>
                  <a:cubicBezTo>
                    <a:pt x="2805" y="3132"/>
                    <a:pt x="2858" y="3137"/>
                    <a:pt x="2900" y="3145"/>
                  </a:cubicBezTo>
                  <a:cubicBezTo>
                    <a:pt x="2945" y="3148"/>
                    <a:pt x="2995" y="3153"/>
                    <a:pt x="3055" y="3161"/>
                  </a:cubicBezTo>
                  <a:cubicBezTo>
                    <a:pt x="3108" y="3166"/>
                    <a:pt x="3174" y="3177"/>
                    <a:pt x="3256" y="3187"/>
                  </a:cubicBezTo>
                  <a:cubicBezTo>
                    <a:pt x="3337" y="3200"/>
                    <a:pt x="3432" y="3213"/>
                    <a:pt x="3546" y="3227"/>
                  </a:cubicBezTo>
                  <a:cubicBezTo>
                    <a:pt x="3490" y="3192"/>
                    <a:pt x="3443" y="3163"/>
                    <a:pt x="3409" y="3140"/>
                  </a:cubicBezTo>
                  <a:cubicBezTo>
                    <a:pt x="3372" y="3116"/>
                    <a:pt x="3343" y="3098"/>
                    <a:pt x="3322" y="3082"/>
                  </a:cubicBezTo>
                  <a:cubicBezTo>
                    <a:pt x="3298" y="3066"/>
                    <a:pt x="3282" y="3055"/>
                    <a:pt x="3272" y="3047"/>
                  </a:cubicBezTo>
                  <a:cubicBezTo>
                    <a:pt x="3245" y="3026"/>
                    <a:pt x="3227" y="3008"/>
                    <a:pt x="3219" y="2987"/>
                  </a:cubicBezTo>
                  <a:cubicBezTo>
                    <a:pt x="3211" y="2966"/>
                    <a:pt x="3190" y="2924"/>
                    <a:pt x="3156" y="2855"/>
                  </a:cubicBezTo>
                  <a:cubicBezTo>
                    <a:pt x="3145" y="2831"/>
                    <a:pt x="3134" y="2765"/>
                    <a:pt x="3121" y="2652"/>
                  </a:cubicBezTo>
                  <a:cubicBezTo>
                    <a:pt x="3111" y="2539"/>
                    <a:pt x="3098" y="2402"/>
                    <a:pt x="3087" y="2244"/>
                  </a:cubicBezTo>
                  <a:cubicBezTo>
                    <a:pt x="3074" y="2083"/>
                    <a:pt x="3066" y="1912"/>
                    <a:pt x="3058" y="1730"/>
                  </a:cubicBezTo>
                  <a:cubicBezTo>
                    <a:pt x="3050" y="1545"/>
                    <a:pt x="3042" y="1374"/>
                    <a:pt x="3037" y="1213"/>
                  </a:cubicBezTo>
                  <a:cubicBezTo>
                    <a:pt x="3032" y="1050"/>
                    <a:pt x="3032" y="910"/>
                    <a:pt x="3034" y="792"/>
                  </a:cubicBezTo>
                  <a:cubicBezTo>
                    <a:pt x="3034" y="676"/>
                    <a:pt x="3042" y="602"/>
                    <a:pt x="3053" y="575"/>
                  </a:cubicBezTo>
                  <a:cubicBezTo>
                    <a:pt x="3066" y="544"/>
                    <a:pt x="3090" y="510"/>
                    <a:pt x="3119" y="467"/>
                  </a:cubicBezTo>
                  <a:cubicBezTo>
                    <a:pt x="3145" y="433"/>
                    <a:pt x="3182" y="391"/>
                    <a:pt x="3227" y="344"/>
                  </a:cubicBezTo>
                  <a:cubicBezTo>
                    <a:pt x="3272" y="299"/>
                    <a:pt x="3332" y="246"/>
                    <a:pt x="3409" y="191"/>
                  </a:cubicBezTo>
                  <a:cubicBezTo>
                    <a:pt x="3216" y="191"/>
                    <a:pt x="3055" y="191"/>
                    <a:pt x="2929" y="188"/>
                  </a:cubicBezTo>
                  <a:cubicBezTo>
                    <a:pt x="2800" y="185"/>
                    <a:pt x="2700" y="183"/>
                    <a:pt x="2623" y="180"/>
                  </a:cubicBezTo>
                  <a:cubicBezTo>
                    <a:pt x="2531" y="175"/>
                    <a:pt x="2460" y="172"/>
                    <a:pt x="2407" y="164"/>
                  </a:cubicBezTo>
                  <a:cubicBezTo>
                    <a:pt x="2357" y="159"/>
                    <a:pt x="2294" y="149"/>
                    <a:pt x="2217" y="133"/>
                  </a:cubicBezTo>
                  <a:cubicBezTo>
                    <a:pt x="2154" y="120"/>
                    <a:pt x="2072" y="101"/>
                    <a:pt x="1972" y="83"/>
                  </a:cubicBezTo>
                  <a:cubicBezTo>
                    <a:pt x="1875" y="62"/>
                    <a:pt x="1754" y="33"/>
                    <a:pt x="16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6"/>
            <p:cNvSpPr/>
            <p:nvPr/>
          </p:nvSpPr>
          <p:spPr>
            <a:xfrm>
              <a:off x="4330557" y="2526639"/>
              <a:ext cx="65478" cy="51499"/>
            </a:xfrm>
            <a:custGeom>
              <a:rect b="b" l="l" r="r" t="t"/>
              <a:pathLst>
                <a:path extrusionOk="0" h="1205" w="1532">
                  <a:moveTo>
                    <a:pt x="316" y="0"/>
                  </a:moveTo>
                  <a:cubicBezTo>
                    <a:pt x="361" y="40"/>
                    <a:pt x="393" y="71"/>
                    <a:pt x="411" y="98"/>
                  </a:cubicBezTo>
                  <a:cubicBezTo>
                    <a:pt x="422" y="113"/>
                    <a:pt x="430" y="129"/>
                    <a:pt x="438" y="140"/>
                  </a:cubicBezTo>
                  <a:cubicBezTo>
                    <a:pt x="443" y="153"/>
                    <a:pt x="454" y="177"/>
                    <a:pt x="467" y="211"/>
                  </a:cubicBezTo>
                  <a:cubicBezTo>
                    <a:pt x="477" y="242"/>
                    <a:pt x="490" y="285"/>
                    <a:pt x="512" y="337"/>
                  </a:cubicBezTo>
                  <a:cubicBezTo>
                    <a:pt x="533" y="390"/>
                    <a:pt x="559" y="464"/>
                    <a:pt x="591" y="553"/>
                  </a:cubicBezTo>
                  <a:cubicBezTo>
                    <a:pt x="498" y="630"/>
                    <a:pt x="422" y="690"/>
                    <a:pt x="364" y="735"/>
                  </a:cubicBezTo>
                  <a:cubicBezTo>
                    <a:pt x="309" y="780"/>
                    <a:pt x="264" y="814"/>
                    <a:pt x="230" y="841"/>
                  </a:cubicBezTo>
                  <a:cubicBezTo>
                    <a:pt x="193" y="870"/>
                    <a:pt x="164" y="888"/>
                    <a:pt x="145" y="899"/>
                  </a:cubicBezTo>
                  <a:cubicBezTo>
                    <a:pt x="132" y="904"/>
                    <a:pt x="116" y="912"/>
                    <a:pt x="98" y="917"/>
                  </a:cubicBezTo>
                  <a:cubicBezTo>
                    <a:pt x="85" y="922"/>
                    <a:pt x="69" y="928"/>
                    <a:pt x="50" y="933"/>
                  </a:cubicBezTo>
                  <a:cubicBezTo>
                    <a:pt x="34" y="938"/>
                    <a:pt x="16" y="943"/>
                    <a:pt x="0" y="946"/>
                  </a:cubicBezTo>
                  <a:cubicBezTo>
                    <a:pt x="53" y="957"/>
                    <a:pt x="98" y="967"/>
                    <a:pt x="137" y="975"/>
                  </a:cubicBezTo>
                  <a:cubicBezTo>
                    <a:pt x="177" y="980"/>
                    <a:pt x="208" y="988"/>
                    <a:pt x="235" y="994"/>
                  </a:cubicBezTo>
                  <a:cubicBezTo>
                    <a:pt x="264" y="999"/>
                    <a:pt x="290" y="1004"/>
                    <a:pt x="314" y="1009"/>
                  </a:cubicBezTo>
                  <a:lnTo>
                    <a:pt x="382" y="1020"/>
                  </a:lnTo>
                  <a:cubicBezTo>
                    <a:pt x="430" y="1028"/>
                    <a:pt x="488" y="1036"/>
                    <a:pt x="559" y="1044"/>
                  </a:cubicBezTo>
                  <a:cubicBezTo>
                    <a:pt x="548" y="1023"/>
                    <a:pt x="540" y="1004"/>
                    <a:pt x="538" y="986"/>
                  </a:cubicBezTo>
                  <a:cubicBezTo>
                    <a:pt x="535" y="967"/>
                    <a:pt x="533" y="951"/>
                    <a:pt x="533" y="938"/>
                  </a:cubicBezTo>
                  <a:cubicBezTo>
                    <a:pt x="533" y="925"/>
                    <a:pt x="535" y="909"/>
                    <a:pt x="540" y="899"/>
                  </a:cubicBezTo>
                  <a:cubicBezTo>
                    <a:pt x="546" y="886"/>
                    <a:pt x="556" y="872"/>
                    <a:pt x="569" y="854"/>
                  </a:cubicBezTo>
                  <a:cubicBezTo>
                    <a:pt x="583" y="838"/>
                    <a:pt x="601" y="820"/>
                    <a:pt x="622" y="799"/>
                  </a:cubicBezTo>
                  <a:cubicBezTo>
                    <a:pt x="646" y="777"/>
                    <a:pt x="678" y="754"/>
                    <a:pt x="714" y="725"/>
                  </a:cubicBezTo>
                  <a:cubicBezTo>
                    <a:pt x="749" y="801"/>
                    <a:pt x="772" y="859"/>
                    <a:pt x="791" y="904"/>
                  </a:cubicBezTo>
                  <a:cubicBezTo>
                    <a:pt x="807" y="946"/>
                    <a:pt x="820" y="980"/>
                    <a:pt x="825" y="1004"/>
                  </a:cubicBezTo>
                  <a:cubicBezTo>
                    <a:pt x="836" y="1030"/>
                    <a:pt x="838" y="1049"/>
                    <a:pt x="838" y="1059"/>
                  </a:cubicBezTo>
                  <a:cubicBezTo>
                    <a:pt x="836" y="1070"/>
                    <a:pt x="830" y="1078"/>
                    <a:pt x="822" y="1086"/>
                  </a:cubicBezTo>
                  <a:cubicBezTo>
                    <a:pt x="817" y="1094"/>
                    <a:pt x="809" y="1102"/>
                    <a:pt x="801" y="1112"/>
                  </a:cubicBezTo>
                  <a:cubicBezTo>
                    <a:pt x="793" y="1123"/>
                    <a:pt x="780" y="1133"/>
                    <a:pt x="767" y="1141"/>
                  </a:cubicBezTo>
                  <a:cubicBezTo>
                    <a:pt x="799" y="1149"/>
                    <a:pt x="830" y="1152"/>
                    <a:pt x="859" y="1157"/>
                  </a:cubicBezTo>
                  <a:cubicBezTo>
                    <a:pt x="891" y="1160"/>
                    <a:pt x="920" y="1162"/>
                    <a:pt x="944" y="1165"/>
                  </a:cubicBezTo>
                  <a:cubicBezTo>
                    <a:pt x="973" y="1170"/>
                    <a:pt x="1002" y="1173"/>
                    <a:pt x="1031" y="1173"/>
                  </a:cubicBezTo>
                  <a:cubicBezTo>
                    <a:pt x="1057" y="1178"/>
                    <a:pt x="1086" y="1181"/>
                    <a:pt x="1118" y="1183"/>
                  </a:cubicBezTo>
                  <a:cubicBezTo>
                    <a:pt x="1144" y="1183"/>
                    <a:pt x="1176" y="1186"/>
                    <a:pt x="1207" y="1191"/>
                  </a:cubicBezTo>
                  <a:cubicBezTo>
                    <a:pt x="1242" y="1196"/>
                    <a:pt x="1278" y="1202"/>
                    <a:pt x="1313" y="1204"/>
                  </a:cubicBezTo>
                  <a:cubicBezTo>
                    <a:pt x="1281" y="1183"/>
                    <a:pt x="1249" y="1160"/>
                    <a:pt x="1223" y="1136"/>
                  </a:cubicBezTo>
                  <a:cubicBezTo>
                    <a:pt x="1194" y="1110"/>
                    <a:pt x="1170" y="1086"/>
                    <a:pt x="1149" y="1065"/>
                  </a:cubicBezTo>
                  <a:cubicBezTo>
                    <a:pt x="1126" y="1038"/>
                    <a:pt x="1104" y="1015"/>
                    <a:pt x="1083" y="988"/>
                  </a:cubicBezTo>
                  <a:cubicBezTo>
                    <a:pt x="1065" y="965"/>
                    <a:pt x="1044" y="933"/>
                    <a:pt x="1020" y="893"/>
                  </a:cubicBezTo>
                  <a:cubicBezTo>
                    <a:pt x="1002" y="862"/>
                    <a:pt x="981" y="820"/>
                    <a:pt x="957" y="770"/>
                  </a:cubicBezTo>
                  <a:cubicBezTo>
                    <a:pt x="931" y="719"/>
                    <a:pt x="907" y="662"/>
                    <a:pt x="880" y="593"/>
                  </a:cubicBezTo>
                  <a:cubicBezTo>
                    <a:pt x="938" y="540"/>
                    <a:pt x="989" y="498"/>
                    <a:pt x="1028" y="461"/>
                  </a:cubicBezTo>
                  <a:cubicBezTo>
                    <a:pt x="1070" y="427"/>
                    <a:pt x="1104" y="398"/>
                    <a:pt x="1133" y="374"/>
                  </a:cubicBezTo>
                  <a:cubicBezTo>
                    <a:pt x="1162" y="348"/>
                    <a:pt x="1189" y="327"/>
                    <a:pt x="1210" y="308"/>
                  </a:cubicBezTo>
                  <a:cubicBezTo>
                    <a:pt x="1231" y="293"/>
                    <a:pt x="1257" y="279"/>
                    <a:pt x="1289" y="261"/>
                  </a:cubicBezTo>
                  <a:cubicBezTo>
                    <a:pt x="1315" y="248"/>
                    <a:pt x="1350" y="232"/>
                    <a:pt x="1389" y="216"/>
                  </a:cubicBezTo>
                  <a:cubicBezTo>
                    <a:pt x="1429" y="200"/>
                    <a:pt x="1476" y="182"/>
                    <a:pt x="1531" y="166"/>
                  </a:cubicBezTo>
                  <a:cubicBezTo>
                    <a:pt x="1468" y="161"/>
                    <a:pt x="1415" y="158"/>
                    <a:pt x="1373" y="153"/>
                  </a:cubicBezTo>
                  <a:cubicBezTo>
                    <a:pt x="1334" y="148"/>
                    <a:pt x="1302" y="145"/>
                    <a:pt x="1278" y="142"/>
                  </a:cubicBezTo>
                  <a:cubicBezTo>
                    <a:pt x="1249" y="137"/>
                    <a:pt x="1226" y="134"/>
                    <a:pt x="1210" y="132"/>
                  </a:cubicBezTo>
                  <a:cubicBezTo>
                    <a:pt x="1197" y="129"/>
                    <a:pt x="1178" y="127"/>
                    <a:pt x="1157" y="121"/>
                  </a:cubicBezTo>
                  <a:cubicBezTo>
                    <a:pt x="1139" y="116"/>
                    <a:pt x="1115" y="111"/>
                    <a:pt x="1089" y="105"/>
                  </a:cubicBezTo>
                  <a:cubicBezTo>
                    <a:pt x="1060" y="100"/>
                    <a:pt x="1028" y="95"/>
                    <a:pt x="991" y="84"/>
                  </a:cubicBezTo>
                  <a:lnTo>
                    <a:pt x="991" y="84"/>
                  </a:lnTo>
                  <a:cubicBezTo>
                    <a:pt x="1004" y="111"/>
                    <a:pt x="1012" y="129"/>
                    <a:pt x="1015" y="142"/>
                  </a:cubicBezTo>
                  <a:cubicBezTo>
                    <a:pt x="1015" y="150"/>
                    <a:pt x="1015" y="156"/>
                    <a:pt x="1018" y="163"/>
                  </a:cubicBezTo>
                  <a:cubicBezTo>
                    <a:pt x="1012" y="171"/>
                    <a:pt x="1002" y="184"/>
                    <a:pt x="981" y="206"/>
                  </a:cubicBezTo>
                  <a:cubicBezTo>
                    <a:pt x="962" y="224"/>
                    <a:pt x="936" y="250"/>
                    <a:pt x="899" y="285"/>
                  </a:cubicBezTo>
                  <a:cubicBezTo>
                    <a:pt x="862" y="316"/>
                    <a:pt x="809" y="364"/>
                    <a:pt x="741" y="419"/>
                  </a:cubicBezTo>
                  <a:cubicBezTo>
                    <a:pt x="714" y="353"/>
                    <a:pt x="699" y="300"/>
                    <a:pt x="685" y="261"/>
                  </a:cubicBezTo>
                  <a:cubicBezTo>
                    <a:pt x="675" y="221"/>
                    <a:pt x="667" y="192"/>
                    <a:pt x="664" y="171"/>
                  </a:cubicBezTo>
                  <a:cubicBezTo>
                    <a:pt x="659" y="145"/>
                    <a:pt x="659" y="127"/>
                    <a:pt x="659" y="116"/>
                  </a:cubicBezTo>
                  <a:cubicBezTo>
                    <a:pt x="662" y="108"/>
                    <a:pt x="667" y="100"/>
                    <a:pt x="678" y="95"/>
                  </a:cubicBezTo>
                  <a:cubicBezTo>
                    <a:pt x="685" y="90"/>
                    <a:pt x="696" y="84"/>
                    <a:pt x="712" y="82"/>
                  </a:cubicBezTo>
                  <a:cubicBezTo>
                    <a:pt x="725" y="76"/>
                    <a:pt x="746" y="74"/>
                    <a:pt x="772" y="74"/>
                  </a:cubicBezTo>
                  <a:cubicBezTo>
                    <a:pt x="720" y="69"/>
                    <a:pt x="678" y="61"/>
                    <a:pt x="643" y="58"/>
                  </a:cubicBezTo>
                  <a:cubicBezTo>
                    <a:pt x="612" y="53"/>
                    <a:pt x="585" y="47"/>
                    <a:pt x="567" y="45"/>
                  </a:cubicBezTo>
                  <a:lnTo>
                    <a:pt x="519" y="37"/>
                  </a:lnTo>
                  <a:lnTo>
                    <a:pt x="477" y="29"/>
                  </a:lnTo>
                  <a:cubicBezTo>
                    <a:pt x="461" y="29"/>
                    <a:pt x="440" y="24"/>
                    <a:pt x="414" y="18"/>
                  </a:cubicBezTo>
                  <a:cubicBezTo>
                    <a:pt x="390" y="13"/>
                    <a:pt x="356" y="8"/>
                    <a:pt x="3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6"/>
            <p:cNvSpPr/>
            <p:nvPr/>
          </p:nvSpPr>
          <p:spPr>
            <a:xfrm>
              <a:off x="4400053" y="2477490"/>
              <a:ext cx="103559" cy="155607"/>
            </a:xfrm>
            <a:custGeom>
              <a:rect b="b" l="l" r="r" t="t"/>
              <a:pathLst>
                <a:path extrusionOk="0" h="3641" w="2423">
                  <a:moveTo>
                    <a:pt x="498" y="1"/>
                  </a:moveTo>
                  <a:lnTo>
                    <a:pt x="498" y="1"/>
                  </a:lnTo>
                  <a:cubicBezTo>
                    <a:pt x="535" y="33"/>
                    <a:pt x="567" y="72"/>
                    <a:pt x="588" y="114"/>
                  </a:cubicBezTo>
                  <a:cubicBezTo>
                    <a:pt x="612" y="159"/>
                    <a:pt x="628" y="201"/>
                    <a:pt x="638" y="246"/>
                  </a:cubicBezTo>
                  <a:cubicBezTo>
                    <a:pt x="651" y="294"/>
                    <a:pt x="659" y="344"/>
                    <a:pt x="662" y="391"/>
                  </a:cubicBezTo>
                  <a:cubicBezTo>
                    <a:pt x="662" y="438"/>
                    <a:pt x="657" y="523"/>
                    <a:pt x="643" y="644"/>
                  </a:cubicBezTo>
                  <a:cubicBezTo>
                    <a:pt x="630" y="765"/>
                    <a:pt x="612" y="908"/>
                    <a:pt x="588" y="1068"/>
                  </a:cubicBezTo>
                  <a:cubicBezTo>
                    <a:pt x="564" y="1229"/>
                    <a:pt x="538" y="1400"/>
                    <a:pt x="506" y="1577"/>
                  </a:cubicBezTo>
                  <a:cubicBezTo>
                    <a:pt x="477" y="1756"/>
                    <a:pt x="448" y="1925"/>
                    <a:pt x="417" y="2083"/>
                  </a:cubicBezTo>
                  <a:cubicBezTo>
                    <a:pt x="388" y="2241"/>
                    <a:pt x="361" y="2381"/>
                    <a:pt x="335" y="2505"/>
                  </a:cubicBezTo>
                  <a:cubicBezTo>
                    <a:pt x="311" y="2626"/>
                    <a:pt x="290" y="2705"/>
                    <a:pt x="274" y="2747"/>
                  </a:cubicBezTo>
                  <a:cubicBezTo>
                    <a:pt x="253" y="2800"/>
                    <a:pt x="230" y="2855"/>
                    <a:pt x="203" y="2908"/>
                  </a:cubicBezTo>
                  <a:cubicBezTo>
                    <a:pt x="182" y="2955"/>
                    <a:pt x="153" y="3008"/>
                    <a:pt x="119" y="3069"/>
                  </a:cubicBezTo>
                  <a:cubicBezTo>
                    <a:pt x="85" y="3129"/>
                    <a:pt x="45" y="3190"/>
                    <a:pt x="0" y="3250"/>
                  </a:cubicBezTo>
                  <a:cubicBezTo>
                    <a:pt x="20" y="3249"/>
                    <a:pt x="40" y="3248"/>
                    <a:pt x="60" y="3248"/>
                  </a:cubicBezTo>
                  <a:cubicBezTo>
                    <a:pt x="79" y="3248"/>
                    <a:pt x="99" y="3249"/>
                    <a:pt x="119" y="3250"/>
                  </a:cubicBezTo>
                  <a:cubicBezTo>
                    <a:pt x="161" y="3253"/>
                    <a:pt x="198" y="3256"/>
                    <a:pt x="235" y="3256"/>
                  </a:cubicBezTo>
                  <a:cubicBezTo>
                    <a:pt x="274" y="3256"/>
                    <a:pt x="314" y="3258"/>
                    <a:pt x="353" y="3261"/>
                  </a:cubicBezTo>
                  <a:cubicBezTo>
                    <a:pt x="393" y="3269"/>
                    <a:pt x="435" y="3274"/>
                    <a:pt x="477" y="3277"/>
                  </a:cubicBezTo>
                  <a:cubicBezTo>
                    <a:pt x="517" y="3285"/>
                    <a:pt x="554" y="3290"/>
                    <a:pt x="596" y="3295"/>
                  </a:cubicBezTo>
                  <a:cubicBezTo>
                    <a:pt x="635" y="3301"/>
                    <a:pt x="675" y="3308"/>
                    <a:pt x="709" y="3322"/>
                  </a:cubicBezTo>
                  <a:cubicBezTo>
                    <a:pt x="699" y="3250"/>
                    <a:pt x="693" y="3174"/>
                    <a:pt x="691" y="3090"/>
                  </a:cubicBezTo>
                  <a:cubicBezTo>
                    <a:pt x="691" y="3005"/>
                    <a:pt x="693" y="2929"/>
                    <a:pt x="696" y="2858"/>
                  </a:cubicBezTo>
                  <a:cubicBezTo>
                    <a:pt x="696" y="2776"/>
                    <a:pt x="701" y="2692"/>
                    <a:pt x="709" y="2607"/>
                  </a:cubicBezTo>
                  <a:cubicBezTo>
                    <a:pt x="714" y="2552"/>
                    <a:pt x="720" y="2497"/>
                    <a:pt x="725" y="2441"/>
                  </a:cubicBezTo>
                  <a:cubicBezTo>
                    <a:pt x="730" y="2394"/>
                    <a:pt x="736" y="2341"/>
                    <a:pt x="741" y="2291"/>
                  </a:cubicBezTo>
                  <a:cubicBezTo>
                    <a:pt x="749" y="2238"/>
                    <a:pt x="754" y="2191"/>
                    <a:pt x="762" y="2146"/>
                  </a:cubicBezTo>
                  <a:cubicBezTo>
                    <a:pt x="796" y="2112"/>
                    <a:pt x="836" y="2078"/>
                    <a:pt x="875" y="2046"/>
                  </a:cubicBezTo>
                  <a:cubicBezTo>
                    <a:pt x="917" y="2012"/>
                    <a:pt x="954" y="1983"/>
                    <a:pt x="989" y="1959"/>
                  </a:cubicBezTo>
                  <a:cubicBezTo>
                    <a:pt x="1025" y="1933"/>
                    <a:pt x="1062" y="1906"/>
                    <a:pt x="1102" y="1880"/>
                  </a:cubicBezTo>
                  <a:cubicBezTo>
                    <a:pt x="1190" y="1827"/>
                    <a:pt x="1277" y="1799"/>
                    <a:pt x="1364" y="1799"/>
                  </a:cubicBezTo>
                  <a:cubicBezTo>
                    <a:pt x="1384" y="1799"/>
                    <a:pt x="1404" y="1801"/>
                    <a:pt x="1423" y="1804"/>
                  </a:cubicBezTo>
                  <a:cubicBezTo>
                    <a:pt x="1529" y="1819"/>
                    <a:pt x="1637" y="1888"/>
                    <a:pt x="1750" y="2009"/>
                  </a:cubicBezTo>
                  <a:cubicBezTo>
                    <a:pt x="1787" y="2046"/>
                    <a:pt x="1811" y="2101"/>
                    <a:pt x="1821" y="2175"/>
                  </a:cubicBezTo>
                  <a:cubicBezTo>
                    <a:pt x="1832" y="2246"/>
                    <a:pt x="1832" y="2328"/>
                    <a:pt x="1821" y="2415"/>
                  </a:cubicBezTo>
                  <a:cubicBezTo>
                    <a:pt x="1811" y="2505"/>
                    <a:pt x="1795" y="2594"/>
                    <a:pt x="1771" y="2689"/>
                  </a:cubicBezTo>
                  <a:cubicBezTo>
                    <a:pt x="1748" y="2781"/>
                    <a:pt x="1721" y="2871"/>
                    <a:pt x="1692" y="2953"/>
                  </a:cubicBezTo>
                  <a:cubicBezTo>
                    <a:pt x="1666" y="3034"/>
                    <a:pt x="1637" y="3105"/>
                    <a:pt x="1608" y="3169"/>
                  </a:cubicBezTo>
                  <a:cubicBezTo>
                    <a:pt x="1579" y="3229"/>
                    <a:pt x="1558" y="3272"/>
                    <a:pt x="1542" y="3293"/>
                  </a:cubicBezTo>
                  <a:cubicBezTo>
                    <a:pt x="1521" y="3319"/>
                    <a:pt x="1497" y="3343"/>
                    <a:pt x="1468" y="3364"/>
                  </a:cubicBezTo>
                  <a:cubicBezTo>
                    <a:pt x="1444" y="3385"/>
                    <a:pt x="1418" y="3403"/>
                    <a:pt x="1384" y="3422"/>
                  </a:cubicBezTo>
                  <a:cubicBezTo>
                    <a:pt x="1352" y="3443"/>
                    <a:pt x="1313" y="3456"/>
                    <a:pt x="1271" y="3464"/>
                  </a:cubicBezTo>
                  <a:cubicBezTo>
                    <a:pt x="1347" y="3474"/>
                    <a:pt x="1416" y="3482"/>
                    <a:pt x="1479" y="3493"/>
                  </a:cubicBezTo>
                  <a:cubicBezTo>
                    <a:pt x="1542" y="3501"/>
                    <a:pt x="1597" y="3509"/>
                    <a:pt x="1647" y="3519"/>
                  </a:cubicBezTo>
                  <a:lnTo>
                    <a:pt x="1803" y="3543"/>
                  </a:lnTo>
                  <a:cubicBezTo>
                    <a:pt x="1848" y="3551"/>
                    <a:pt x="1895" y="3561"/>
                    <a:pt x="1940" y="3572"/>
                  </a:cubicBezTo>
                  <a:cubicBezTo>
                    <a:pt x="1979" y="3583"/>
                    <a:pt x="2022" y="3593"/>
                    <a:pt x="2064" y="3604"/>
                  </a:cubicBezTo>
                  <a:cubicBezTo>
                    <a:pt x="2109" y="3614"/>
                    <a:pt x="2151" y="3627"/>
                    <a:pt x="2190" y="3640"/>
                  </a:cubicBezTo>
                  <a:cubicBezTo>
                    <a:pt x="2140" y="3606"/>
                    <a:pt x="2109" y="3567"/>
                    <a:pt x="2088" y="3525"/>
                  </a:cubicBezTo>
                  <a:cubicBezTo>
                    <a:pt x="2069" y="3480"/>
                    <a:pt x="2059" y="3440"/>
                    <a:pt x="2056" y="3406"/>
                  </a:cubicBezTo>
                  <a:cubicBezTo>
                    <a:pt x="2051" y="3364"/>
                    <a:pt x="2056" y="3322"/>
                    <a:pt x="2069" y="3279"/>
                  </a:cubicBezTo>
                  <a:cubicBezTo>
                    <a:pt x="2074" y="3258"/>
                    <a:pt x="2088" y="3227"/>
                    <a:pt x="2111" y="3182"/>
                  </a:cubicBezTo>
                  <a:cubicBezTo>
                    <a:pt x="2132" y="3137"/>
                    <a:pt x="2159" y="3084"/>
                    <a:pt x="2188" y="3024"/>
                  </a:cubicBezTo>
                  <a:cubicBezTo>
                    <a:pt x="2217" y="2963"/>
                    <a:pt x="2248" y="2900"/>
                    <a:pt x="2280" y="2831"/>
                  </a:cubicBezTo>
                  <a:cubicBezTo>
                    <a:pt x="2312" y="2763"/>
                    <a:pt x="2341" y="2694"/>
                    <a:pt x="2364" y="2628"/>
                  </a:cubicBezTo>
                  <a:cubicBezTo>
                    <a:pt x="2385" y="2563"/>
                    <a:pt x="2401" y="2499"/>
                    <a:pt x="2412" y="2439"/>
                  </a:cubicBezTo>
                  <a:cubicBezTo>
                    <a:pt x="2422" y="2381"/>
                    <a:pt x="2422" y="2331"/>
                    <a:pt x="2412" y="2291"/>
                  </a:cubicBezTo>
                  <a:cubicBezTo>
                    <a:pt x="2393" y="2233"/>
                    <a:pt x="2362" y="2162"/>
                    <a:pt x="2312" y="2080"/>
                  </a:cubicBezTo>
                  <a:cubicBezTo>
                    <a:pt x="2261" y="1999"/>
                    <a:pt x="2201" y="1917"/>
                    <a:pt x="2130" y="1840"/>
                  </a:cubicBezTo>
                  <a:cubicBezTo>
                    <a:pt x="2059" y="1764"/>
                    <a:pt x="1979" y="1696"/>
                    <a:pt x="1895" y="1632"/>
                  </a:cubicBezTo>
                  <a:cubicBezTo>
                    <a:pt x="1811" y="1569"/>
                    <a:pt x="1724" y="1524"/>
                    <a:pt x="1637" y="1501"/>
                  </a:cubicBezTo>
                  <a:cubicBezTo>
                    <a:pt x="1600" y="1495"/>
                    <a:pt x="1562" y="1493"/>
                    <a:pt x="1522" y="1493"/>
                  </a:cubicBezTo>
                  <a:cubicBezTo>
                    <a:pt x="1482" y="1493"/>
                    <a:pt x="1441" y="1495"/>
                    <a:pt x="1397" y="1501"/>
                  </a:cubicBezTo>
                  <a:cubicBezTo>
                    <a:pt x="1321" y="1511"/>
                    <a:pt x="1231" y="1537"/>
                    <a:pt x="1131" y="1574"/>
                  </a:cubicBezTo>
                  <a:cubicBezTo>
                    <a:pt x="1028" y="1611"/>
                    <a:pt x="917" y="1672"/>
                    <a:pt x="796" y="1759"/>
                  </a:cubicBezTo>
                  <a:cubicBezTo>
                    <a:pt x="891" y="1427"/>
                    <a:pt x="965" y="1163"/>
                    <a:pt x="1023" y="968"/>
                  </a:cubicBezTo>
                  <a:cubicBezTo>
                    <a:pt x="1081" y="776"/>
                    <a:pt x="1126" y="628"/>
                    <a:pt x="1160" y="531"/>
                  </a:cubicBezTo>
                  <a:cubicBezTo>
                    <a:pt x="1197" y="417"/>
                    <a:pt x="1226" y="341"/>
                    <a:pt x="1247" y="307"/>
                  </a:cubicBezTo>
                  <a:cubicBezTo>
                    <a:pt x="1263" y="286"/>
                    <a:pt x="1281" y="265"/>
                    <a:pt x="1307" y="241"/>
                  </a:cubicBezTo>
                  <a:cubicBezTo>
                    <a:pt x="1329" y="222"/>
                    <a:pt x="1355" y="204"/>
                    <a:pt x="1387" y="188"/>
                  </a:cubicBezTo>
                  <a:cubicBezTo>
                    <a:pt x="1418" y="170"/>
                    <a:pt x="1458" y="154"/>
                    <a:pt x="1505" y="138"/>
                  </a:cubicBezTo>
                  <a:cubicBezTo>
                    <a:pt x="1410" y="138"/>
                    <a:pt x="1329" y="135"/>
                    <a:pt x="1257" y="133"/>
                  </a:cubicBezTo>
                  <a:cubicBezTo>
                    <a:pt x="1186" y="127"/>
                    <a:pt x="1123" y="125"/>
                    <a:pt x="1073" y="122"/>
                  </a:cubicBezTo>
                  <a:cubicBezTo>
                    <a:pt x="1015" y="120"/>
                    <a:pt x="965" y="114"/>
                    <a:pt x="923" y="112"/>
                  </a:cubicBezTo>
                  <a:cubicBezTo>
                    <a:pt x="891" y="106"/>
                    <a:pt x="854" y="98"/>
                    <a:pt x="809" y="88"/>
                  </a:cubicBezTo>
                  <a:cubicBezTo>
                    <a:pt x="772" y="77"/>
                    <a:pt x="728" y="67"/>
                    <a:pt x="675" y="54"/>
                  </a:cubicBezTo>
                  <a:cubicBezTo>
                    <a:pt x="620" y="41"/>
                    <a:pt x="562" y="22"/>
                    <a:pt x="4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6"/>
            <p:cNvSpPr/>
            <p:nvPr/>
          </p:nvSpPr>
          <p:spPr>
            <a:xfrm>
              <a:off x="4090611" y="2726522"/>
              <a:ext cx="99157" cy="63935"/>
            </a:xfrm>
            <a:custGeom>
              <a:rect b="b" l="l" r="r" t="t"/>
              <a:pathLst>
                <a:path extrusionOk="0" h="1496" w="2320">
                  <a:moveTo>
                    <a:pt x="193" y="1"/>
                  </a:moveTo>
                  <a:lnTo>
                    <a:pt x="138" y="394"/>
                  </a:lnTo>
                  <a:cubicBezTo>
                    <a:pt x="328" y="420"/>
                    <a:pt x="483" y="438"/>
                    <a:pt x="604" y="454"/>
                  </a:cubicBezTo>
                  <a:cubicBezTo>
                    <a:pt x="726" y="467"/>
                    <a:pt x="823" y="481"/>
                    <a:pt x="892" y="488"/>
                  </a:cubicBezTo>
                  <a:cubicBezTo>
                    <a:pt x="971" y="499"/>
                    <a:pt x="1031" y="507"/>
                    <a:pt x="1068" y="510"/>
                  </a:cubicBezTo>
                  <a:lnTo>
                    <a:pt x="1279" y="546"/>
                  </a:lnTo>
                  <a:cubicBezTo>
                    <a:pt x="1363" y="560"/>
                    <a:pt x="1482" y="578"/>
                    <a:pt x="1635" y="602"/>
                  </a:cubicBezTo>
                  <a:cubicBezTo>
                    <a:pt x="1790" y="628"/>
                    <a:pt x="1993" y="660"/>
                    <a:pt x="2249" y="705"/>
                  </a:cubicBezTo>
                  <a:cubicBezTo>
                    <a:pt x="2251" y="686"/>
                    <a:pt x="2254" y="670"/>
                    <a:pt x="2257" y="652"/>
                  </a:cubicBezTo>
                  <a:cubicBezTo>
                    <a:pt x="2257" y="633"/>
                    <a:pt x="2259" y="618"/>
                    <a:pt x="2262" y="604"/>
                  </a:cubicBezTo>
                  <a:lnTo>
                    <a:pt x="2270" y="552"/>
                  </a:lnTo>
                  <a:lnTo>
                    <a:pt x="2280" y="491"/>
                  </a:lnTo>
                  <a:cubicBezTo>
                    <a:pt x="2286" y="457"/>
                    <a:pt x="2299" y="404"/>
                    <a:pt x="2320" y="330"/>
                  </a:cubicBezTo>
                  <a:cubicBezTo>
                    <a:pt x="2120" y="317"/>
                    <a:pt x="1951" y="304"/>
                    <a:pt x="1819" y="291"/>
                  </a:cubicBezTo>
                  <a:cubicBezTo>
                    <a:pt x="1685" y="278"/>
                    <a:pt x="1579" y="264"/>
                    <a:pt x="1500" y="254"/>
                  </a:cubicBezTo>
                  <a:cubicBezTo>
                    <a:pt x="1408" y="246"/>
                    <a:pt x="1337" y="235"/>
                    <a:pt x="1290" y="225"/>
                  </a:cubicBezTo>
                  <a:cubicBezTo>
                    <a:pt x="1237" y="214"/>
                    <a:pt x="1163" y="199"/>
                    <a:pt x="1068" y="177"/>
                  </a:cubicBezTo>
                  <a:cubicBezTo>
                    <a:pt x="984" y="162"/>
                    <a:pt x="873" y="138"/>
                    <a:pt x="731" y="109"/>
                  </a:cubicBezTo>
                  <a:cubicBezTo>
                    <a:pt x="591" y="77"/>
                    <a:pt x="412" y="43"/>
                    <a:pt x="193" y="1"/>
                  </a:cubicBezTo>
                  <a:close/>
                  <a:moveTo>
                    <a:pt x="69" y="820"/>
                  </a:moveTo>
                  <a:lnTo>
                    <a:pt x="51" y="923"/>
                  </a:lnTo>
                  <a:cubicBezTo>
                    <a:pt x="48" y="942"/>
                    <a:pt x="48" y="958"/>
                    <a:pt x="48" y="971"/>
                  </a:cubicBezTo>
                  <a:lnTo>
                    <a:pt x="38" y="1031"/>
                  </a:lnTo>
                  <a:cubicBezTo>
                    <a:pt x="35" y="1052"/>
                    <a:pt x="32" y="1076"/>
                    <a:pt x="27" y="1102"/>
                  </a:cubicBezTo>
                  <a:cubicBezTo>
                    <a:pt x="22" y="1131"/>
                    <a:pt x="14" y="1163"/>
                    <a:pt x="1" y="1197"/>
                  </a:cubicBezTo>
                  <a:cubicBezTo>
                    <a:pt x="204" y="1208"/>
                    <a:pt x="370" y="1221"/>
                    <a:pt x="502" y="1232"/>
                  </a:cubicBezTo>
                  <a:cubicBezTo>
                    <a:pt x="636" y="1245"/>
                    <a:pt x="741" y="1253"/>
                    <a:pt x="820" y="1261"/>
                  </a:cubicBezTo>
                  <a:cubicBezTo>
                    <a:pt x="913" y="1271"/>
                    <a:pt x="984" y="1282"/>
                    <a:pt x="1037" y="1292"/>
                  </a:cubicBezTo>
                  <a:cubicBezTo>
                    <a:pt x="1087" y="1300"/>
                    <a:pt x="1160" y="1316"/>
                    <a:pt x="1258" y="1334"/>
                  </a:cubicBezTo>
                  <a:cubicBezTo>
                    <a:pt x="1342" y="1350"/>
                    <a:pt x="1453" y="1371"/>
                    <a:pt x="1595" y="1398"/>
                  </a:cubicBezTo>
                  <a:cubicBezTo>
                    <a:pt x="1738" y="1424"/>
                    <a:pt x="1917" y="1456"/>
                    <a:pt x="2135" y="1495"/>
                  </a:cubicBezTo>
                  <a:lnTo>
                    <a:pt x="2188" y="1105"/>
                  </a:lnTo>
                  <a:cubicBezTo>
                    <a:pt x="1993" y="1084"/>
                    <a:pt x="1835" y="1066"/>
                    <a:pt x="1716" y="1052"/>
                  </a:cubicBezTo>
                  <a:cubicBezTo>
                    <a:pt x="1595" y="1039"/>
                    <a:pt x="1500" y="1026"/>
                    <a:pt x="1432" y="1018"/>
                  </a:cubicBezTo>
                  <a:cubicBezTo>
                    <a:pt x="1350" y="1010"/>
                    <a:pt x="1290" y="1002"/>
                    <a:pt x="1253" y="997"/>
                  </a:cubicBezTo>
                  <a:cubicBezTo>
                    <a:pt x="1210" y="989"/>
                    <a:pt x="1139" y="979"/>
                    <a:pt x="1042" y="965"/>
                  </a:cubicBezTo>
                  <a:cubicBezTo>
                    <a:pt x="957" y="955"/>
                    <a:pt x="839" y="936"/>
                    <a:pt x="683" y="915"/>
                  </a:cubicBezTo>
                  <a:cubicBezTo>
                    <a:pt x="528" y="892"/>
                    <a:pt x="322" y="860"/>
                    <a:pt x="69" y="82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6"/>
            <p:cNvSpPr/>
            <p:nvPr/>
          </p:nvSpPr>
          <p:spPr>
            <a:xfrm>
              <a:off x="3933282" y="2666946"/>
              <a:ext cx="151428" cy="137914"/>
            </a:xfrm>
            <a:custGeom>
              <a:rect b="b" l="l" r="r" t="t"/>
              <a:pathLst>
                <a:path extrusionOk="0" h="3227" w="3543">
                  <a:moveTo>
                    <a:pt x="2630" y="639"/>
                  </a:moveTo>
                  <a:cubicBezTo>
                    <a:pt x="2636" y="757"/>
                    <a:pt x="2638" y="857"/>
                    <a:pt x="2641" y="942"/>
                  </a:cubicBezTo>
                  <a:cubicBezTo>
                    <a:pt x="2641" y="1029"/>
                    <a:pt x="2643" y="1097"/>
                    <a:pt x="2646" y="1155"/>
                  </a:cubicBezTo>
                  <a:cubicBezTo>
                    <a:pt x="2646" y="1218"/>
                    <a:pt x="2649" y="1274"/>
                    <a:pt x="2651" y="1313"/>
                  </a:cubicBezTo>
                  <a:cubicBezTo>
                    <a:pt x="2649" y="1358"/>
                    <a:pt x="2649" y="1411"/>
                    <a:pt x="2651" y="1469"/>
                  </a:cubicBezTo>
                  <a:cubicBezTo>
                    <a:pt x="2651" y="1519"/>
                    <a:pt x="2654" y="1582"/>
                    <a:pt x="2654" y="1658"/>
                  </a:cubicBezTo>
                  <a:cubicBezTo>
                    <a:pt x="2657" y="1735"/>
                    <a:pt x="2659" y="1824"/>
                    <a:pt x="2659" y="1927"/>
                  </a:cubicBezTo>
                  <a:lnTo>
                    <a:pt x="1750" y="1853"/>
                  </a:lnTo>
                  <a:cubicBezTo>
                    <a:pt x="1758" y="1838"/>
                    <a:pt x="1795" y="1785"/>
                    <a:pt x="1861" y="1695"/>
                  </a:cubicBezTo>
                  <a:cubicBezTo>
                    <a:pt x="1913" y="1619"/>
                    <a:pt x="2003" y="1498"/>
                    <a:pt x="2122" y="1334"/>
                  </a:cubicBezTo>
                  <a:cubicBezTo>
                    <a:pt x="2243" y="1171"/>
                    <a:pt x="2412" y="939"/>
                    <a:pt x="2630" y="639"/>
                  </a:cubicBezTo>
                  <a:close/>
                  <a:moveTo>
                    <a:pt x="1608" y="1"/>
                  </a:moveTo>
                  <a:lnTo>
                    <a:pt x="1608" y="1"/>
                  </a:lnTo>
                  <a:cubicBezTo>
                    <a:pt x="1676" y="77"/>
                    <a:pt x="1726" y="146"/>
                    <a:pt x="1758" y="204"/>
                  </a:cubicBezTo>
                  <a:cubicBezTo>
                    <a:pt x="1792" y="262"/>
                    <a:pt x="1816" y="314"/>
                    <a:pt x="1829" y="357"/>
                  </a:cubicBezTo>
                  <a:cubicBezTo>
                    <a:pt x="1842" y="407"/>
                    <a:pt x="1850" y="451"/>
                    <a:pt x="1850" y="488"/>
                  </a:cubicBezTo>
                  <a:cubicBezTo>
                    <a:pt x="1845" y="520"/>
                    <a:pt x="1813" y="586"/>
                    <a:pt x="1750" y="686"/>
                  </a:cubicBezTo>
                  <a:cubicBezTo>
                    <a:pt x="1689" y="783"/>
                    <a:pt x="1613" y="899"/>
                    <a:pt x="1521" y="1034"/>
                  </a:cubicBezTo>
                  <a:cubicBezTo>
                    <a:pt x="1426" y="1168"/>
                    <a:pt x="1323" y="1308"/>
                    <a:pt x="1212" y="1458"/>
                  </a:cubicBezTo>
                  <a:cubicBezTo>
                    <a:pt x="1099" y="1608"/>
                    <a:pt x="994" y="1748"/>
                    <a:pt x="894" y="1877"/>
                  </a:cubicBezTo>
                  <a:cubicBezTo>
                    <a:pt x="793" y="2009"/>
                    <a:pt x="704" y="2122"/>
                    <a:pt x="627" y="2217"/>
                  </a:cubicBezTo>
                  <a:cubicBezTo>
                    <a:pt x="548" y="2312"/>
                    <a:pt x="498" y="2370"/>
                    <a:pt x="472" y="2396"/>
                  </a:cubicBezTo>
                  <a:cubicBezTo>
                    <a:pt x="438" y="2423"/>
                    <a:pt x="398" y="2452"/>
                    <a:pt x="353" y="2478"/>
                  </a:cubicBezTo>
                  <a:cubicBezTo>
                    <a:pt x="311" y="2504"/>
                    <a:pt x="264" y="2531"/>
                    <a:pt x="206" y="2557"/>
                  </a:cubicBezTo>
                  <a:cubicBezTo>
                    <a:pt x="148" y="2586"/>
                    <a:pt x="79" y="2610"/>
                    <a:pt x="0" y="2631"/>
                  </a:cubicBezTo>
                  <a:cubicBezTo>
                    <a:pt x="121" y="2641"/>
                    <a:pt x="235" y="2649"/>
                    <a:pt x="343" y="2660"/>
                  </a:cubicBezTo>
                  <a:cubicBezTo>
                    <a:pt x="448" y="2670"/>
                    <a:pt x="540" y="2678"/>
                    <a:pt x="619" y="2686"/>
                  </a:cubicBezTo>
                  <a:cubicBezTo>
                    <a:pt x="712" y="2697"/>
                    <a:pt x="793" y="2705"/>
                    <a:pt x="865" y="2715"/>
                  </a:cubicBezTo>
                  <a:cubicBezTo>
                    <a:pt x="938" y="2723"/>
                    <a:pt x="1012" y="2734"/>
                    <a:pt x="1086" y="2744"/>
                  </a:cubicBezTo>
                  <a:cubicBezTo>
                    <a:pt x="1149" y="2752"/>
                    <a:pt x="1220" y="2760"/>
                    <a:pt x="1294" y="2773"/>
                  </a:cubicBezTo>
                  <a:cubicBezTo>
                    <a:pt x="1368" y="2786"/>
                    <a:pt x="1442" y="2800"/>
                    <a:pt x="1513" y="2815"/>
                  </a:cubicBezTo>
                  <a:cubicBezTo>
                    <a:pt x="1468" y="2755"/>
                    <a:pt x="1434" y="2702"/>
                    <a:pt x="1413" y="2657"/>
                  </a:cubicBezTo>
                  <a:cubicBezTo>
                    <a:pt x="1392" y="2615"/>
                    <a:pt x="1378" y="2578"/>
                    <a:pt x="1368" y="2547"/>
                  </a:cubicBezTo>
                  <a:cubicBezTo>
                    <a:pt x="1360" y="2512"/>
                    <a:pt x="1352" y="2483"/>
                    <a:pt x="1352" y="2460"/>
                  </a:cubicBezTo>
                  <a:cubicBezTo>
                    <a:pt x="1352" y="2438"/>
                    <a:pt x="1360" y="2415"/>
                    <a:pt x="1373" y="2383"/>
                  </a:cubicBezTo>
                  <a:cubicBezTo>
                    <a:pt x="1384" y="2359"/>
                    <a:pt x="1400" y="2330"/>
                    <a:pt x="1418" y="2296"/>
                  </a:cubicBezTo>
                  <a:cubicBezTo>
                    <a:pt x="1439" y="2262"/>
                    <a:pt x="1468" y="2225"/>
                    <a:pt x="1505" y="2180"/>
                  </a:cubicBezTo>
                  <a:lnTo>
                    <a:pt x="2657" y="2254"/>
                  </a:lnTo>
                  <a:cubicBezTo>
                    <a:pt x="2649" y="2381"/>
                    <a:pt x="2638" y="2481"/>
                    <a:pt x="2628" y="2557"/>
                  </a:cubicBezTo>
                  <a:cubicBezTo>
                    <a:pt x="2617" y="2634"/>
                    <a:pt x="2609" y="2694"/>
                    <a:pt x="2596" y="2739"/>
                  </a:cubicBezTo>
                  <a:cubicBezTo>
                    <a:pt x="2585" y="2792"/>
                    <a:pt x="2575" y="2829"/>
                    <a:pt x="2564" y="2855"/>
                  </a:cubicBezTo>
                  <a:cubicBezTo>
                    <a:pt x="2551" y="2876"/>
                    <a:pt x="2533" y="2900"/>
                    <a:pt x="2504" y="2923"/>
                  </a:cubicBezTo>
                  <a:cubicBezTo>
                    <a:pt x="2480" y="2942"/>
                    <a:pt x="2448" y="2966"/>
                    <a:pt x="2406" y="2995"/>
                  </a:cubicBezTo>
                  <a:cubicBezTo>
                    <a:pt x="2364" y="3021"/>
                    <a:pt x="2311" y="3050"/>
                    <a:pt x="2248" y="3079"/>
                  </a:cubicBezTo>
                  <a:cubicBezTo>
                    <a:pt x="2359" y="3092"/>
                    <a:pt x="2454" y="3103"/>
                    <a:pt x="2538" y="3111"/>
                  </a:cubicBezTo>
                  <a:cubicBezTo>
                    <a:pt x="2620" y="3118"/>
                    <a:pt x="2688" y="3124"/>
                    <a:pt x="2741" y="3126"/>
                  </a:cubicBezTo>
                  <a:cubicBezTo>
                    <a:pt x="2802" y="3132"/>
                    <a:pt x="2854" y="3137"/>
                    <a:pt x="2896" y="3145"/>
                  </a:cubicBezTo>
                  <a:cubicBezTo>
                    <a:pt x="2941" y="3147"/>
                    <a:pt x="2994" y="3155"/>
                    <a:pt x="3055" y="3161"/>
                  </a:cubicBezTo>
                  <a:cubicBezTo>
                    <a:pt x="3105" y="3169"/>
                    <a:pt x="3173" y="3176"/>
                    <a:pt x="3252" y="3190"/>
                  </a:cubicBezTo>
                  <a:cubicBezTo>
                    <a:pt x="3334" y="3200"/>
                    <a:pt x="3429" y="3213"/>
                    <a:pt x="3542" y="3226"/>
                  </a:cubicBezTo>
                  <a:cubicBezTo>
                    <a:pt x="3487" y="3192"/>
                    <a:pt x="3439" y="3166"/>
                    <a:pt x="3405" y="3142"/>
                  </a:cubicBezTo>
                  <a:cubicBezTo>
                    <a:pt x="3368" y="3118"/>
                    <a:pt x="3339" y="3097"/>
                    <a:pt x="3318" y="3082"/>
                  </a:cubicBezTo>
                  <a:cubicBezTo>
                    <a:pt x="3294" y="3066"/>
                    <a:pt x="3279" y="3055"/>
                    <a:pt x="3268" y="3047"/>
                  </a:cubicBezTo>
                  <a:cubicBezTo>
                    <a:pt x="3242" y="3029"/>
                    <a:pt x="3223" y="3008"/>
                    <a:pt x="3215" y="2987"/>
                  </a:cubicBezTo>
                  <a:cubicBezTo>
                    <a:pt x="3207" y="2968"/>
                    <a:pt x="3186" y="2923"/>
                    <a:pt x="3155" y="2855"/>
                  </a:cubicBezTo>
                  <a:cubicBezTo>
                    <a:pt x="3142" y="2834"/>
                    <a:pt x="3131" y="2765"/>
                    <a:pt x="3118" y="2652"/>
                  </a:cubicBezTo>
                  <a:cubicBezTo>
                    <a:pt x="3107" y="2539"/>
                    <a:pt x="3094" y="2404"/>
                    <a:pt x="3084" y="2243"/>
                  </a:cubicBezTo>
                  <a:cubicBezTo>
                    <a:pt x="3073" y="2083"/>
                    <a:pt x="3062" y="1911"/>
                    <a:pt x="3055" y="1730"/>
                  </a:cubicBezTo>
                  <a:cubicBezTo>
                    <a:pt x="3047" y="1548"/>
                    <a:pt x="3041" y="1374"/>
                    <a:pt x="3036" y="1213"/>
                  </a:cubicBezTo>
                  <a:cubicBezTo>
                    <a:pt x="3031" y="1050"/>
                    <a:pt x="3028" y="913"/>
                    <a:pt x="3031" y="794"/>
                  </a:cubicBezTo>
                  <a:cubicBezTo>
                    <a:pt x="3031" y="675"/>
                    <a:pt x="3039" y="602"/>
                    <a:pt x="3049" y="575"/>
                  </a:cubicBezTo>
                  <a:cubicBezTo>
                    <a:pt x="3062" y="546"/>
                    <a:pt x="3086" y="509"/>
                    <a:pt x="3115" y="467"/>
                  </a:cubicBezTo>
                  <a:cubicBezTo>
                    <a:pt x="3142" y="433"/>
                    <a:pt x="3178" y="393"/>
                    <a:pt x="3223" y="346"/>
                  </a:cubicBezTo>
                  <a:cubicBezTo>
                    <a:pt x="3268" y="299"/>
                    <a:pt x="3329" y="248"/>
                    <a:pt x="3405" y="193"/>
                  </a:cubicBezTo>
                  <a:cubicBezTo>
                    <a:pt x="3213" y="193"/>
                    <a:pt x="3055" y="190"/>
                    <a:pt x="2925" y="190"/>
                  </a:cubicBezTo>
                  <a:cubicBezTo>
                    <a:pt x="2796" y="188"/>
                    <a:pt x="2696" y="185"/>
                    <a:pt x="2620" y="180"/>
                  </a:cubicBezTo>
                  <a:cubicBezTo>
                    <a:pt x="2527" y="177"/>
                    <a:pt x="2456" y="172"/>
                    <a:pt x="2404" y="167"/>
                  </a:cubicBezTo>
                  <a:cubicBezTo>
                    <a:pt x="2354" y="162"/>
                    <a:pt x="2290" y="151"/>
                    <a:pt x="2214" y="135"/>
                  </a:cubicBezTo>
                  <a:cubicBezTo>
                    <a:pt x="2151" y="119"/>
                    <a:pt x="2069" y="104"/>
                    <a:pt x="1969" y="82"/>
                  </a:cubicBezTo>
                  <a:cubicBezTo>
                    <a:pt x="1871" y="61"/>
                    <a:pt x="1750" y="35"/>
                    <a:pt x="16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6"/>
            <p:cNvSpPr/>
            <p:nvPr/>
          </p:nvSpPr>
          <p:spPr>
            <a:xfrm>
              <a:off x="4553236" y="2981964"/>
              <a:ext cx="189851" cy="73850"/>
            </a:xfrm>
            <a:custGeom>
              <a:rect b="b" l="l" r="r" t="t"/>
              <a:pathLst>
                <a:path extrusionOk="0" h="1728" w="4442">
                  <a:moveTo>
                    <a:pt x="174" y="1"/>
                  </a:moveTo>
                  <a:lnTo>
                    <a:pt x="0" y="900"/>
                  </a:lnTo>
                  <a:lnTo>
                    <a:pt x="4267" y="1727"/>
                  </a:lnTo>
                  <a:lnTo>
                    <a:pt x="4441" y="831"/>
                  </a:lnTo>
                  <a:lnTo>
                    <a:pt x="1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6"/>
            <p:cNvSpPr/>
            <p:nvPr/>
          </p:nvSpPr>
          <p:spPr>
            <a:xfrm>
              <a:off x="4533874" y="3057567"/>
              <a:ext cx="445394" cy="132273"/>
            </a:xfrm>
            <a:custGeom>
              <a:rect b="b" l="l" r="r" t="t"/>
              <a:pathLst>
                <a:path extrusionOk="0" h="3095" w="10421">
                  <a:moveTo>
                    <a:pt x="193" y="0"/>
                  </a:moveTo>
                  <a:lnTo>
                    <a:pt x="0" y="894"/>
                  </a:lnTo>
                  <a:lnTo>
                    <a:pt x="10228" y="3094"/>
                  </a:lnTo>
                  <a:lnTo>
                    <a:pt x="10421" y="2201"/>
                  </a:lnTo>
                  <a:lnTo>
                    <a:pt x="1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6"/>
            <p:cNvSpPr/>
            <p:nvPr/>
          </p:nvSpPr>
          <p:spPr>
            <a:xfrm>
              <a:off x="3928324" y="2377057"/>
              <a:ext cx="673497" cy="294461"/>
            </a:xfrm>
            <a:custGeom>
              <a:rect b="b" l="l" r="r" t="t"/>
              <a:pathLst>
                <a:path extrusionOk="0" h="6890" w="15758">
                  <a:moveTo>
                    <a:pt x="3811" y="0"/>
                  </a:moveTo>
                  <a:cubicBezTo>
                    <a:pt x="2781" y="0"/>
                    <a:pt x="1554" y="162"/>
                    <a:pt x="772" y="809"/>
                  </a:cubicBezTo>
                  <a:cubicBezTo>
                    <a:pt x="261" y="1234"/>
                    <a:pt x="0" y="1821"/>
                    <a:pt x="0" y="2551"/>
                  </a:cubicBezTo>
                  <a:cubicBezTo>
                    <a:pt x="0" y="3339"/>
                    <a:pt x="530" y="4082"/>
                    <a:pt x="1576" y="4757"/>
                  </a:cubicBezTo>
                  <a:cubicBezTo>
                    <a:pt x="3637" y="6091"/>
                    <a:pt x="7345" y="6889"/>
                    <a:pt x="10434" y="6889"/>
                  </a:cubicBezTo>
                  <a:cubicBezTo>
                    <a:pt x="11970" y="6889"/>
                    <a:pt x="13356" y="6692"/>
                    <a:pt x="14305" y="6262"/>
                  </a:cubicBezTo>
                  <a:cubicBezTo>
                    <a:pt x="15336" y="5798"/>
                    <a:pt x="15757" y="5071"/>
                    <a:pt x="15494" y="4217"/>
                  </a:cubicBezTo>
                  <a:cubicBezTo>
                    <a:pt x="14973" y="2523"/>
                    <a:pt x="11606" y="556"/>
                    <a:pt x="7229" y="556"/>
                  </a:cubicBezTo>
                  <a:cubicBezTo>
                    <a:pt x="6404" y="556"/>
                    <a:pt x="5544" y="626"/>
                    <a:pt x="4660" y="780"/>
                  </a:cubicBezTo>
                  <a:lnTo>
                    <a:pt x="4696" y="1004"/>
                  </a:lnTo>
                  <a:cubicBezTo>
                    <a:pt x="5577" y="850"/>
                    <a:pt x="6433" y="781"/>
                    <a:pt x="7252" y="781"/>
                  </a:cubicBezTo>
                  <a:cubicBezTo>
                    <a:pt x="11513" y="781"/>
                    <a:pt x="14775" y="2658"/>
                    <a:pt x="15275" y="4283"/>
                  </a:cubicBezTo>
                  <a:cubicBezTo>
                    <a:pt x="15504" y="5026"/>
                    <a:pt x="15135" y="5637"/>
                    <a:pt x="14213" y="6054"/>
                  </a:cubicBezTo>
                  <a:cubicBezTo>
                    <a:pt x="13282" y="6474"/>
                    <a:pt x="11929" y="6667"/>
                    <a:pt x="10424" y="6667"/>
                  </a:cubicBezTo>
                  <a:cubicBezTo>
                    <a:pt x="7386" y="6667"/>
                    <a:pt x="3732" y="5878"/>
                    <a:pt x="1700" y="4565"/>
                  </a:cubicBezTo>
                  <a:cubicBezTo>
                    <a:pt x="725" y="3935"/>
                    <a:pt x="229" y="3258"/>
                    <a:pt x="229" y="2551"/>
                  </a:cubicBezTo>
                  <a:cubicBezTo>
                    <a:pt x="229" y="1892"/>
                    <a:pt x="461" y="1365"/>
                    <a:pt x="917" y="986"/>
                  </a:cubicBezTo>
                  <a:cubicBezTo>
                    <a:pt x="1643" y="384"/>
                    <a:pt x="2820" y="234"/>
                    <a:pt x="3814" y="234"/>
                  </a:cubicBezTo>
                  <a:cubicBezTo>
                    <a:pt x="4798" y="234"/>
                    <a:pt x="5603" y="381"/>
                    <a:pt x="5619" y="385"/>
                  </a:cubicBezTo>
                  <a:lnTo>
                    <a:pt x="5661" y="158"/>
                  </a:lnTo>
                  <a:cubicBezTo>
                    <a:pt x="5595" y="147"/>
                    <a:pt x="4793" y="0"/>
                    <a:pt x="38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6"/>
            <p:cNvSpPr/>
            <p:nvPr/>
          </p:nvSpPr>
          <p:spPr>
            <a:xfrm>
              <a:off x="4030004" y="2922730"/>
              <a:ext cx="99200" cy="63935"/>
            </a:xfrm>
            <a:custGeom>
              <a:rect b="b" l="l" r="r" t="t"/>
              <a:pathLst>
                <a:path extrusionOk="0" h="1496" w="2321">
                  <a:moveTo>
                    <a:pt x="191" y="1"/>
                  </a:moveTo>
                  <a:lnTo>
                    <a:pt x="135" y="393"/>
                  </a:lnTo>
                  <a:cubicBezTo>
                    <a:pt x="325" y="420"/>
                    <a:pt x="481" y="441"/>
                    <a:pt x="602" y="454"/>
                  </a:cubicBezTo>
                  <a:cubicBezTo>
                    <a:pt x="726" y="470"/>
                    <a:pt x="821" y="480"/>
                    <a:pt x="889" y="488"/>
                  </a:cubicBezTo>
                  <a:cubicBezTo>
                    <a:pt x="971" y="499"/>
                    <a:pt x="1029" y="507"/>
                    <a:pt x="1068" y="509"/>
                  </a:cubicBezTo>
                  <a:lnTo>
                    <a:pt x="1279" y="546"/>
                  </a:lnTo>
                  <a:cubicBezTo>
                    <a:pt x="1361" y="559"/>
                    <a:pt x="1479" y="578"/>
                    <a:pt x="1635" y="602"/>
                  </a:cubicBezTo>
                  <a:cubicBezTo>
                    <a:pt x="1788" y="628"/>
                    <a:pt x="1993" y="660"/>
                    <a:pt x="2246" y="704"/>
                  </a:cubicBezTo>
                  <a:cubicBezTo>
                    <a:pt x="2252" y="686"/>
                    <a:pt x="2252" y="670"/>
                    <a:pt x="2254" y="652"/>
                  </a:cubicBezTo>
                  <a:cubicBezTo>
                    <a:pt x="2257" y="633"/>
                    <a:pt x="2257" y="617"/>
                    <a:pt x="2260" y="604"/>
                  </a:cubicBezTo>
                  <a:lnTo>
                    <a:pt x="2267" y="552"/>
                  </a:lnTo>
                  <a:lnTo>
                    <a:pt x="2278" y="491"/>
                  </a:lnTo>
                  <a:cubicBezTo>
                    <a:pt x="2286" y="457"/>
                    <a:pt x="2299" y="404"/>
                    <a:pt x="2320" y="330"/>
                  </a:cubicBezTo>
                  <a:cubicBezTo>
                    <a:pt x="2117" y="317"/>
                    <a:pt x="1951" y="304"/>
                    <a:pt x="1817" y="291"/>
                  </a:cubicBezTo>
                  <a:cubicBezTo>
                    <a:pt x="1682" y="277"/>
                    <a:pt x="1577" y="264"/>
                    <a:pt x="1501" y="254"/>
                  </a:cubicBezTo>
                  <a:cubicBezTo>
                    <a:pt x="1406" y="246"/>
                    <a:pt x="1337" y="235"/>
                    <a:pt x="1287" y="225"/>
                  </a:cubicBezTo>
                  <a:cubicBezTo>
                    <a:pt x="1237" y="214"/>
                    <a:pt x="1161" y="201"/>
                    <a:pt x="1066" y="177"/>
                  </a:cubicBezTo>
                  <a:cubicBezTo>
                    <a:pt x="981" y="162"/>
                    <a:pt x="871" y="138"/>
                    <a:pt x="728" y="109"/>
                  </a:cubicBezTo>
                  <a:cubicBezTo>
                    <a:pt x="589" y="77"/>
                    <a:pt x="409" y="43"/>
                    <a:pt x="191" y="1"/>
                  </a:cubicBezTo>
                  <a:close/>
                  <a:moveTo>
                    <a:pt x="67" y="820"/>
                  </a:moveTo>
                  <a:lnTo>
                    <a:pt x="51" y="923"/>
                  </a:lnTo>
                  <a:cubicBezTo>
                    <a:pt x="48" y="942"/>
                    <a:pt x="46" y="957"/>
                    <a:pt x="46" y="973"/>
                  </a:cubicBezTo>
                  <a:lnTo>
                    <a:pt x="38" y="1031"/>
                  </a:lnTo>
                  <a:cubicBezTo>
                    <a:pt x="33" y="1052"/>
                    <a:pt x="30" y="1076"/>
                    <a:pt x="25" y="1102"/>
                  </a:cubicBezTo>
                  <a:cubicBezTo>
                    <a:pt x="19" y="1131"/>
                    <a:pt x="11" y="1163"/>
                    <a:pt x="1" y="1200"/>
                  </a:cubicBezTo>
                  <a:cubicBezTo>
                    <a:pt x="201" y="1208"/>
                    <a:pt x="370" y="1221"/>
                    <a:pt x="502" y="1231"/>
                  </a:cubicBezTo>
                  <a:cubicBezTo>
                    <a:pt x="633" y="1245"/>
                    <a:pt x="739" y="1253"/>
                    <a:pt x="818" y="1260"/>
                  </a:cubicBezTo>
                  <a:cubicBezTo>
                    <a:pt x="910" y="1271"/>
                    <a:pt x="981" y="1282"/>
                    <a:pt x="1034" y="1292"/>
                  </a:cubicBezTo>
                  <a:cubicBezTo>
                    <a:pt x="1084" y="1300"/>
                    <a:pt x="1161" y="1316"/>
                    <a:pt x="1255" y="1334"/>
                  </a:cubicBezTo>
                  <a:cubicBezTo>
                    <a:pt x="1340" y="1350"/>
                    <a:pt x="1450" y="1371"/>
                    <a:pt x="1593" y="1398"/>
                  </a:cubicBezTo>
                  <a:cubicBezTo>
                    <a:pt x="1735" y="1424"/>
                    <a:pt x="1914" y="1456"/>
                    <a:pt x="2133" y="1495"/>
                  </a:cubicBezTo>
                  <a:lnTo>
                    <a:pt x="2186" y="1105"/>
                  </a:lnTo>
                  <a:cubicBezTo>
                    <a:pt x="1991" y="1084"/>
                    <a:pt x="1833" y="1065"/>
                    <a:pt x="1714" y="1052"/>
                  </a:cubicBezTo>
                  <a:cubicBezTo>
                    <a:pt x="1593" y="1039"/>
                    <a:pt x="1498" y="1026"/>
                    <a:pt x="1429" y="1018"/>
                  </a:cubicBezTo>
                  <a:cubicBezTo>
                    <a:pt x="1348" y="1010"/>
                    <a:pt x="1290" y="1002"/>
                    <a:pt x="1250" y="997"/>
                  </a:cubicBezTo>
                  <a:cubicBezTo>
                    <a:pt x="1208" y="989"/>
                    <a:pt x="1137" y="978"/>
                    <a:pt x="1039" y="965"/>
                  </a:cubicBezTo>
                  <a:cubicBezTo>
                    <a:pt x="955" y="955"/>
                    <a:pt x="836" y="939"/>
                    <a:pt x="681" y="915"/>
                  </a:cubicBezTo>
                  <a:cubicBezTo>
                    <a:pt x="525" y="892"/>
                    <a:pt x="320" y="860"/>
                    <a:pt x="67" y="82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6"/>
            <p:cNvSpPr/>
            <p:nvPr/>
          </p:nvSpPr>
          <p:spPr>
            <a:xfrm>
              <a:off x="3915032" y="2836699"/>
              <a:ext cx="103559" cy="155693"/>
            </a:xfrm>
            <a:custGeom>
              <a:rect b="b" l="l" r="r" t="t"/>
              <a:pathLst>
                <a:path extrusionOk="0" h="3643" w="2423">
                  <a:moveTo>
                    <a:pt x="496" y="0"/>
                  </a:moveTo>
                  <a:lnTo>
                    <a:pt x="496" y="0"/>
                  </a:lnTo>
                  <a:cubicBezTo>
                    <a:pt x="535" y="35"/>
                    <a:pt x="567" y="74"/>
                    <a:pt x="588" y="116"/>
                  </a:cubicBezTo>
                  <a:cubicBezTo>
                    <a:pt x="609" y="161"/>
                    <a:pt x="627" y="203"/>
                    <a:pt x="638" y="245"/>
                  </a:cubicBezTo>
                  <a:cubicBezTo>
                    <a:pt x="649" y="295"/>
                    <a:pt x="656" y="346"/>
                    <a:pt x="662" y="393"/>
                  </a:cubicBezTo>
                  <a:cubicBezTo>
                    <a:pt x="662" y="440"/>
                    <a:pt x="656" y="525"/>
                    <a:pt x="643" y="646"/>
                  </a:cubicBezTo>
                  <a:cubicBezTo>
                    <a:pt x="630" y="767"/>
                    <a:pt x="612" y="910"/>
                    <a:pt x="588" y="1070"/>
                  </a:cubicBezTo>
                  <a:cubicBezTo>
                    <a:pt x="564" y="1231"/>
                    <a:pt x="535" y="1402"/>
                    <a:pt x="506" y="1579"/>
                  </a:cubicBezTo>
                  <a:cubicBezTo>
                    <a:pt x="477" y="1758"/>
                    <a:pt x="446" y="1927"/>
                    <a:pt x="417" y="2085"/>
                  </a:cubicBezTo>
                  <a:cubicBezTo>
                    <a:pt x="388" y="2243"/>
                    <a:pt x="361" y="2383"/>
                    <a:pt x="335" y="2504"/>
                  </a:cubicBezTo>
                  <a:cubicBezTo>
                    <a:pt x="311" y="2625"/>
                    <a:pt x="290" y="2707"/>
                    <a:pt x="274" y="2749"/>
                  </a:cubicBezTo>
                  <a:cubicBezTo>
                    <a:pt x="253" y="2802"/>
                    <a:pt x="229" y="2854"/>
                    <a:pt x="203" y="2910"/>
                  </a:cubicBezTo>
                  <a:cubicBezTo>
                    <a:pt x="179" y="2957"/>
                    <a:pt x="153" y="3010"/>
                    <a:pt x="119" y="3071"/>
                  </a:cubicBezTo>
                  <a:cubicBezTo>
                    <a:pt x="85" y="3131"/>
                    <a:pt x="45" y="3192"/>
                    <a:pt x="0" y="3252"/>
                  </a:cubicBezTo>
                  <a:cubicBezTo>
                    <a:pt x="20" y="3251"/>
                    <a:pt x="40" y="3250"/>
                    <a:pt x="59" y="3250"/>
                  </a:cubicBezTo>
                  <a:cubicBezTo>
                    <a:pt x="79" y="3250"/>
                    <a:pt x="99" y="3251"/>
                    <a:pt x="119" y="3252"/>
                  </a:cubicBezTo>
                  <a:cubicBezTo>
                    <a:pt x="161" y="3255"/>
                    <a:pt x="198" y="3255"/>
                    <a:pt x="235" y="3255"/>
                  </a:cubicBezTo>
                  <a:cubicBezTo>
                    <a:pt x="274" y="3258"/>
                    <a:pt x="314" y="3260"/>
                    <a:pt x="353" y="3263"/>
                  </a:cubicBezTo>
                  <a:cubicBezTo>
                    <a:pt x="393" y="3271"/>
                    <a:pt x="435" y="3276"/>
                    <a:pt x="477" y="3279"/>
                  </a:cubicBezTo>
                  <a:cubicBezTo>
                    <a:pt x="514" y="3287"/>
                    <a:pt x="554" y="3292"/>
                    <a:pt x="593" y="3297"/>
                  </a:cubicBezTo>
                  <a:cubicBezTo>
                    <a:pt x="635" y="3302"/>
                    <a:pt x="672" y="3310"/>
                    <a:pt x="709" y="3324"/>
                  </a:cubicBezTo>
                  <a:cubicBezTo>
                    <a:pt x="699" y="3252"/>
                    <a:pt x="691" y="3176"/>
                    <a:pt x="691" y="3092"/>
                  </a:cubicBezTo>
                  <a:cubicBezTo>
                    <a:pt x="691" y="3007"/>
                    <a:pt x="691" y="2931"/>
                    <a:pt x="693" y="2860"/>
                  </a:cubicBezTo>
                  <a:cubicBezTo>
                    <a:pt x="696" y="2778"/>
                    <a:pt x="701" y="2694"/>
                    <a:pt x="709" y="2609"/>
                  </a:cubicBezTo>
                  <a:cubicBezTo>
                    <a:pt x="714" y="2554"/>
                    <a:pt x="717" y="2499"/>
                    <a:pt x="725" y="2443"/>
                  </a:cubicBezTo>
                  <a:cubicBezTo>
                    <a:pt x="730" y="2396"/>
                    <a:pt x="735" y="2343"/>
                    <a:pt x="741" y="2290"/>
                  </a:cubicBezTo>
                  <a:cubicBezTo>
                    <a:pt x="746" y="2240"/>
                    <a:pt x="754" y="2193"/>
                    <a:pt x="759" y="2148"/>
                  </a:cubicBezTo>
                  <a:cubicBezTo>
                    <a:pt x="796" y="2114"/>
                    <a:pt x="833" y="2080"/>
                    <a:pt x="875" y="2045"/>
                  </a:cubicBezTo>
                  <a:cubicBezTo>
                    <a:pt x="915" y="2014"/>
                    <a:pt x="954" y="1985"/>
                    <a:pt x="986" y="1961"/>
                  </a:cubicBezTo>
                  <a:cubicBezTo>
                    <a:pt x="1023" y="1935"/>
                    <a:pt x="1062" y="1908"/>
                    <a:pt x="1102" y="1882"/>
                  </a:cubicBezTo>
                  <a:cubicBezTo>
                    <a:pt x="1189" y="1829"/>
                    <a:pt x="1277" y="1801"/>
                    <a:pt x="1363" y="1801"/>
                  </a:cubicBezTo>
                  <a:cubicBezTo>
                    <a:pt x="1383" y="1801"/>
                    <a:pt x="1403" y="1803"/>
                    <a:pt x="1423" y="1806"/>
                  </a:cubicBezTo>
                  <a:cubicBezTo>
                    <a:pt x="1526" y="1821"/>
                    <a:pt x="1637" y="1890"/>
                    <a:pt x="1750" y="2008"/>
                  </a:cubicBezTo>
                  <a:cubicBezTo>
                    <a:pt x="1787" y="2048"/>
                    <a:pt x="1811" y="2103"/>
                    <a:pt x="1821" y="2177"/>
                  </a:cubicBezTo>
                  <a:cubicBezTo>
                    <a:pt x="1832" y="2248"/>
                    <a:pt x="1832" y="2330"/>
                    <a:pt x="1821" y="2417"/>
                  </a:cubicBezTo>
                  <a:cubicBezTo>
                    <a:pt x="1811" y="2507"/>
                    <a:pt x="1792" y="2596"/>
                    <a:pt x="1771" y="2691"/>
                  </a:cubicBezTo>
                  <a:cubicBezTo>
                    <a:pt x="1747" y="2783"/>
                    <a:pt x="1721" y="2873"/>
                    <a:pt x="1692" y="2955"/>
                  </a:cubicBezTo>
                  <a:cubicBezTo>
                    <a:pt x="1663" y="3036"/>
                    <a:pt x="1634" y="3107"/>
                    <a:pt x="1608" y="3171"/>
                  </a:cubicBezTo>
                  <a:cubicBezTo>
                    <a:pt x="1579" y="3231"/>
                    <a:pt x="1558" y="3273"/>
                    <a:pt x="1542" y="3295"/>
                  </a:cubicBezTo>
                  <a:cubicBezTo>
                    <a:pt x="1521" y="3321"/>
                    <a:pt x="1497" y="3345"/>
                    <a:pt x="1468" y="3366"/>
                  </a:cubicBezTo>
                  <a:cubicBezTo>
                    <a:pt x="1444" y="3387"/>
                    <a:pt x="1415" y="3405"/>
                    <a:pt x="1384" y="3424"/>
                  </a:cubicBezTo>
                  <a:cubicBezTo>
                    <a:pt x="1350" y="3445"/>
                    <a:pt x="1313" y="3458"/>
                    <a:pt x="1270" y="3466"/>
                  </a:cubicBezTo>
                  <a:cubicBezTo>
                    <a:pt x="1347" y="3476"/>
                    <a:pt x="1415" y="3484"/>
                    <a:pt x="1479" y="3495"/>
                  </a:cubicBezTo>
                  <a:cubicBezTo>
                    <a:pt x="1542" y="3503"/>
                    <a:pt x="1597" y="3511"/>
                    <a:pt x="1647" y="3521"/>
                  </a:cubicBezTo>
                  <a:lnTo>
                    <a:pt x="1800" y="3545"/>
                  </a:lnTo>
                  <a:cubicBezTo>
                    <a:pt x="1848" y="3553"/>
                    <a:pt x="1892" y="3563"/>
                    <a:pt x="1937" y="3574"/>
                  </a:cubicBezTo>
                  <a:cubicBezTo>
                    <a:pt x="1979" y="3582"/>
                    <a:pt x="2019" y="3592"/>
                    <a:pt x="2064" y="3606"/>
                  </a:cubicBezTo>
                  <a:cubicBezTo>
                    <a:pt x="2109" y="3616"/>
                    <a:pt x="2148" y="3629"/>
                    <a:pt x="2188" y="3642"/>
                  </a:cubicBezTo>
                  <a:cubicBezTo>
                    <a:pt x="2140" y="3608"/>
                    <a:pt x="2109" y="3569"/>
                    <a:pt x="2087" y="3526"/>
                  </a:cubicBezTo>
                  <a:cubicBezTo>
                    <a:pt x="2069" y="3482"/>
                    <a:pt x="2058" y="3442"/>
                    <a:pt x="2056" y="3408"/>
                  </a:cubicBezTo>
                  <a:cubicBezTo>
                    <a:pt x="2051" y="3366"/>
                    <a:pt x="2053" y="3324"/>
                    <a:pt x="2066" y="3281"/>
                  </a:cubicBezTo>
                  <a:cubicBezTo>
                    <a:pt x="2074" y="3260"/>
                    <a:pt x="2087" y="3229"/>
                    <a:pt x="2111" y="3184"/>
                  </a:cubicBezTo>
                  <a:cubicBezTo>
                    <a:pt x="2132" y="3139"/>
                    <a:pt x="2159" y="3086"/>
                    <a:pt x="2188" y="3026"/>
                  </a:cubicBezTo>
                  <a:cubicBezTo>
                    <a:pt x="2217" y="2965"/>
                    <a:pt x="2248" y="2902"/>
                    <a:pt x="2280" y="2833"/>
                  </a:cubicBezTo>
                  <a:cubicBezTo>
                    <a:pt x="2311" y="2765"/>
                    <a:pt x="2340" y="2696"/>
                    <a:pt x="2362" y="2630"/>
                  </a:cubicBezTo>
                  <a:cubicBezTo>
                    <a:pt x="2385" y="2565"/>
                    <a:pt x="2401" y="2501"/>
                    <a:pt x="2412" y="2441"/>
                  </a:cubicBezTo>
                  <a:cubicBezTo>
                    <a:pt x="2422" y="2383"/>
                    <a:pt x="2422" y="2333"/>
                    <a:pt x="2412" y="2293"/>
                  </a:cubicBezTo>
                  <a:cubicBezTo>
                    <a:pt x="2393" y="2235"/>
                    <a:pt x="2362" y="2164"/>
                    <a:pt x="2311" y="2082"/>
                  </a:cubicBezTo>
                  <a:cubicBezTo>
                    <a:pt x="2261" y="2001"/>
                    <a:pt x="2201" y="1919"/>
                    <a:pt x="2130" y="1842"/>
                  </a:cubicBezTo>
                  <a:cubicBezTo>
                    <a:pt x="2058" y="1766"/>
                    <a:pt x="1979" y="1698"/>
                    <a:pt x="1895" y="1634"/>
                  </a:cubicBezTo>
                  <a:cubicBezTo>
                    <a:pt x="1808" y="1571"/>
                    <a:pt x="1721" y="1526"/>
                    <a:pt x="1634" y="1502"/>
                  </a:cubicBezTo>
                  <a:cubicBezTo>
                    <a:pt x="1599" y="1497"/>
                    <a:pt x="1561" y="1495"/>
                    <a:pt x="1521" y="1495"/>
                  </a:cubicBezTo>
                  <a:cubicBezTo>
                    <a:pt x="1482" y="1495"/>
                    <a:pt x="1440" y="1497"/>
                    <a:pt x="1397" y="1502"/>
                  </a:cubicBezTo>
                  <a:cubicBezTo>
                    <a:pt x="1321" y="1513"/>
                    <a:pt x="1231" y="1539"/>
                    <a:pt x="1128" y="1576"/>
                  </a:cubicBezTo>
                  <a:cubicBezTo>
                    <a:pt x="1028" y="1613"/>
                    <a:pt x="915" y="1674"/>
                    <a:pt x="796" y="1761"/>
                  </a:cubicBezTo>
                  <a:cubicBezTo>
                    <a:pt x="888" y="1429"/>
                    <a:pt x="965" y="1165"/>
                    <a:pt x="1023" y="970"/>
                  </a:cubicBezTo>
                  <a:cubicBezTo>
                    <a:pt x="1081" y="778"/>
                    <a:pt x="1126" y="630"/>
                    <a:pt x="1160" y="533"/>
                  </a:cubicBezTo>
                  <a:cubicBezTo>
                    <a:pt x="1197" y="419"/>
                    <a:pt x="1226" y="343"/>
                    <a:pt x="1247" y="309"/>
                  </a:cubicBezTo>
                  <a:cubicBezTo>
                    <a:pt x="1263" y="288"/>
                    <a:pt x="1281" y="266"/>
                    <a:pt x="1307" y="243"/>
                  </a:cubicBezTo>
                  <a:cubicBezTo>
                    <a:pt x="1326" y="224"/>
                    <a:pt x="1355" y="206"/>
                    <a:pt x="1386" y="187"/>
                  </a:cubicBezTo>
                  <a:cubicBezTo>
                    <a:pt x="1418" y="172"/>
                    <a:pt x="1458" y="156"/>
                    <a:pt x="1505" y="140"/>
                  </a:cubicBezTo>
                  <a:cubicBezTo>
                    <a:pt x="1410" y="140"/>
                    <a:pt x="1328" y="137"/>
                    <a:pt x="1257" y="135"/>
                  </a:cubicBezTo>
                  <a:cubicBezTo>
                    <a:pt x="1183" y="129"/>
                    <a:pt x="1123" y="127"/>
                    <a:pt x="1073" y="124"/>
                  </a:cubicBezTo>
                  <a:cubicBezTo>
                    <a:pt x="1015" y="122"/>
                    <a:pt x="965" y="116"/>
                    <a:pt x="920" y="114"/>
                  </a:cubicBezTo>
                  <a:cubicBezTo>
                    <a:pt x="888" y="108"/>
                    <a:pt x="851" y="100"/>
                    <a:pt x="809" y="90"/>
                  </a:cubicBezTo>
                  <a:cubicBezTo>
                    <a:pt x="772" y="79"/>
                    <a:pt x="728" y="69"/>
                    <a:pt x="675" y="56"/>
                  </a:cubicBezTo>
                  <a:cubicBezTo>
                    <a:pt x="620" y="42"/>
                    <a:pt x="562" y="24"/>
                    <a:pt x="4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6"/>
            <p:cNvSpPr/>
            <p:nvPr/>
          </p:nvSpPr>
          <p:spPr>
            <a:xfrm>
              <a:off x="4224987" y="2751523"/>
              <a:ext cx="225881" cy="72696"/>
            </a:xfrm>
            <a:custGeom>
              <a:rect b="b" l="l" r="r" t="t"/>
              <a:pathLst>
                <a:path extrusionOk="0" h="1701" w="5285">
                  <a:moveTo>
                    <a:pt x="141" y="1"/>
                  </a:moveTo>
                  <a:lnTo>
                    <a:pt x="1" y="905"/>
                  </a:lnTo>
                  <a:lnTo>
                    <a:pt x="5145" y="1701"/>
                  </a:lnTo>
                  <a:lnTo>
                    <a:pt x="5285" y="797"/>
                  </a:lnTo>
                  <a:lnTo>
                    <a:pt x="14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6"/>
            <p:cNvSpPr/>
            <p:nvPr/>
          </p:nvSpPr>
          <p:spPr>
            <a:xfrm>
              <a:off x="4166219" y="2950210"/>
              <a:ext cx="147368" cy="60986"/>
            </a:xfrm>
            <a:custGeom>
              <a:rect b="b" l="l" r="r" t="t"/>
              <a:pathLst>
                <a:path extrusionOk="0" h="1427" w="3448">
                  <a:moveTo>
                    <a:pt x="142" y="1"/>
                  </a:moveTo>
                  <a:lnTo>
                    <a:pt x="0" y="902"/>
                  </a:lnTo>
                  <a:lnTo>
                    <a:pt x="3302" y="1427"/>
                  </a:lnTo>
                  <a:lnTo>
                    <a:pt x="3447" y="523"/>
                  </a:lnTo>
                  <a:lnTo>
                    <a:pt x="14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6"/>
            <p:cNvSpPr/>
            <p:nvPr/>
          </p:nvSpPr>
          <p:spPr>
            <a:xfrm>
              <a:off x="3507372" y="3024915"/>
              <a:ext cx="1967023" cy="959884"/>
            </a:xfrm>
            <a:custGeom>
              <a:rect b="b" l="l" r="r" t="t"/>
              <a:pathLst>
                <a:path extrusionOk="0" h="22460" w="46023">
                  <a:moveTo>
                    <a:pt x="40716" y="0"/>
                  </a:moveTo>
                  <a:cubicBezTo>
                    <a:pt x="40610" y="0"/>
                    <a:pt x="40509" y="21"/>
                    <a:pt x="40417" y="66"/>
                  </a:cubicBezTo>
                  <a:cubicBezTo>
                    <a:pt x="39764" y="385"/>
                    <a:pt x="39774" y="1750"/>
                    <a:pt x="40441" y="3120"/>
                  </a:cubicBezTo>
                  <a:cubicBezTo>
                    <a:pt x="40739" y="3729"/>
                    <a:pt x="41113" y="4235"/>
                    <a:pt x="41495" y="4580"/>
                  </a:cubicBezTo>
                  <a:lnTo>
                    <a:pt x="41279" y="7432"/>
                  </a:lnTo>
                  <a:lnTo>
                    <a:pt x="2934" y="0"/>
                  </a:lnTo>
                  <a:lnTo>
                    <a:pt x="2958" y="2799"/>
                  </a:lnTo>
                  <a:lnTo>
                    <a:pt x="7936" y="3734"/>
                  </a:lnTo>
                  <a:lnTo>
                    <a:pt x="6916" y="17138"/>
                  </a:lnTo>
                  <a:lnTo>
                    <a:pt x="1" y="17881"/>
                  </a:lnTo>
                  <a:lnTo>
                    <a:pt x="1" y="19423"/>
                  </a:lnTo>
                  <a:lnTo>
                    <a:pt x="12630" y="17423"/>
                  </a:lnTo>
                  <a:lnTo>
                    <a:pt x="12630" y="16052"/>
                  </a:lnTo>
                  <a:lnTo>
                    <a:pt x="8002" y="16967"/>
                  </a:lnTo>
                  <a:lnTo>
                    <a:pt x="8632" y="3866"/>
                  </a:lnTo>
                  <a:lnTo>
                    <a:pt x="41087" y="9975"/>
                  </a:lnTo>
                  <a:lnTo>
                    <a:pt x="40309" y="20174"/>
                  </a:lnTo>
                  <a:lnTo>
                    <a:pt x="33394" y="20915"/>
                  </a:lnTo>
                  <a:lnTo>
                    <a:pt x="33394" y="22459"/>
                  </a:lnTo>
                  <a:lnTo>
                    <a:pt x="46023" y="20459"/>
                  </a:lnTo>
                  <a:lnTo>
                    <a:pt x="46023" y="19088"/>
                  </a:lnTo>
                  <a:lnTo>
                    <a:pt x="41993" y="19884"/>
                  </a:lnTo>
                  <a:lnTo>
                    <a:pt x="41993" y="19884"/>
                  </a:lnTo>
                  <a:lnTo>
                    <a:pt x="42209" y="5031"/>
                  </a:lnTo>
                  <a:cubicBezTo>
                    <a:pt x="42323" y="5069"/>
                    <a:pt x="42433" y="5090"/>
                    <a:pt x="42537" y="5090"/>
                  </a:cubicBezTo>
                  <a:cubicBezTo>
                    <a:pt x="42642" y="5090"/>
                    <a:pt x="42740" y="5069"/>
                    <a:pt x="42831" y="5026"/>
                  </a:cubicBezTo>
                  <a:cubicBezTo>
                    <a:pt x="43482" y="4707"/>
                    <a:pt x="43472" y="3339"/>
                    <a:pt x="42805" y="1971"/>
                  </a:cubicBezTo>
                  <a:cubicBezTo>
                    <a:pt x="42232" y="794"/>
                    <a:pt x="41364" y="0"/>
                    <a:pt x="407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6"/>
            <p:cNvSpPr/>
            <p:nvPr/>
          </p:nvSpPr>
          <p:spPr>
            <a:xfrm>
              <a:off x="5252729" y="3076499"/>
              <a:ext cx="67401" cy="114451"/>
            </a:xfrm>
            <a:custGeom>
              <a:rect b="b" l="l" r="r" t="t"/>
              <a:pathLst>
                <a:path extrusionOk="0" h="2678" w="1577">
                  <a:moveTo>
                    <a:pt x="417" y="0"/>
                  </a:moveTo>
                  <a:cubicBezTo>
                    <a:pt x="390" y="0"/>
                    <a:pt x="363" y="4"/>
                    <a:pt x="338" y="13"/>
                  </a:cubicBezTo>
                  <a:cubicBezTo>
                    <a:pt x="40" y="113"/>
                    <a:pt x="0" y="788"/>
                    <a:pt x="248" y="1521"/>
                  </a:cubicBezTo>
                  <a:cubicBezTo>
                    <a:pt x="475" y="2192"/>
                    <a:pt x="865" y="2677"/>
                    <a:pt x="1158" y="2677"/>
                  </a:cubicBezTo>
                  <a:cubicBezTo>
                    <a:pt x="1185" y="2677"/>
                    <a:pt x="1211" y="2673"/>
                    <a:pt x="1236" y="2664"/>
                  </a:cubicBezTo>
                  <a:cubicBezTo>
                    <a:pt x="1534" y="2564"/>
                    <a:pt x="1576" y="1887"/>
                    <a:pt x="1329" y="1157"/>
                  </a:cubicBezTo>
                  <a:cubicBezTo>
                    <a:pt x="1100" y="487"/>
                    <a:pt x="710" y="0"/>
                    <a:pt x="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26"/>
          <p:cNvGrpSpPr/>
          <p:nvPr/>
        </p:nvGrpSpPr>
        <p:grpSpPr>
          <a:xfrm>
            <a:off x="189922" y="768586"/>
            <a:ext cx="1106618" cy="905170"/>
            <a:chOff x="3563889" y="234414"/>
            <a:chExt cx="1154772" cy="944263"/>
          </a:xfrm>
        </p:grpSpPr>
        <p:grpSp>
          <p:nvGrpSpPr>
            <p:cNvPr id="1499" name="Google Shape;1499;p26"/>
            <p:cNvGrpSpPr/>
            <p:nvPr/>
          </p:nvGrpSpPr>
          <p:grpSpPr>
            <a:xfrm>
              <a:off x="3563889" y="234414"/>
              <a:ext cx="1154772" cy="944263"/>
              <a:chOff x="3563889" y="234414"/>
              <a:chExt cx="1154772" cy="944263"/>
            </a:xfrm>
          </p:grpSpPr>
          <p:sp>
            <p:nvSpPr>
              <p:cNvPr id="1500" name="Google Shape;1500;p26"/>
              <p:cNvSpPr/>
              <p:nvPr/>
            </p:nvSpPr>
            <p:spPr>
              <a:xfrm flipH="1">
                <a:off x="3563889" y="234414"/>
                <a:ext cx="1154772" cy="944263"/>
              </a:xfrm>
              <a:custGeom>
                <a:rect b="b" l="l" r="r" t="t"/>
                <a:pathLst>
                  <a:path extrusionOk="0" h="14707" w="17985">
                    <a:moveTo>
                      <a:pt x="8993" y="1"/>
                    </a:moveTo>
                    <a:cubicBezTo>
                      <a:pt x="4028" y="1"/>
                      <a:pt x="1" y="2592"/>
                      <a:pt x="1" y="5791"/>
                    </a:cubicBezTo>
                    <a:cubicBezTo>
                      <a:pt x="1" y="7847"/>
                      <a:pt x="1666" y="9649"/>
                      <a:pt x="4173" y="10677"/>
                    </a:cubicBezTo>
                    <a:lnTo>
                      <a:pt x="1785" y="14707"/>
                    </a:lnTo>
                    <a:lnTo>
                      <a:pt x="6086" y="11270"/>
                    </a:lnTo>
                    <a:cubicBezTo>
                      <a:pt x="6998" y="11473"/>
                      <a:pt x="7976" y="11581"/>
                      <a:pt x="8993" y="11581"/>
                    </a:cubicBezTo>
                    <a:cubicBezTo>
                      <a:pt x="13958" y="11581"/>
                      <a:pt x="17985" y="8990"/>
                      <a:pt x="17985" y="5791"/>
                    </a:cubicBezTo>
                    <a:cubicBezTo>
                      <a:pt x="17985" y="2592"/>
                      <a:pt x="13958" y="1"/>
                      <a:pt x="89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6"/>
              <p:cNvSpPr/>
              <p:nvPr/>
            </p:nvSpPr>
            <p:spPr>
              <a:xfrm flipH="1">
                <a:off x="3591946" y="263691"/>
                <a:ext cx="1091656" cy="677748"/>
              </a:xfrm>
              <a:custGeom>
                <a:rect b="b" l="l" r="r" t="t"/>
                <a:pathLst>
                  <a:path extrusionOk="0" h="10556" w="17002">
                    <a:moveTo>
                      <a:pt x="8502" y="230"/>
                    </a:moveTo>
                    <a:cubicBezTo>
                      <a:pt x="13062" y="230"/>
                      <a:pt x="16772" y="2494"/>
                      <a:pt x="16772" y="5277"/>
                    </a:cubicBezTo>
                    <a:cubicBezTo>
                      <a:pt x="16772" y="8063"/>
                      <a:pt x="13062" y="10326"/>
                      <a:pt x="8502" y="10326"/>
                    </a:cubicBezTo>
                    <a:cubicBezTo>
                      <a:pt x="3940" y="10326"/>
                      <a:pt x="230" y="8063"/>
                      <a:pt x="230" y="5277"/>
                    </a:cubicBezTo>
                    <a:cubicBezTo>
                      <a:pt x="230" y="2494"/>
                      <a:pt x="3940" y="230"/>
                      <a:pt x="8502" y="230"/>
                    </a:cubicBezTo>
                    <a:close/>
                    <a:moveTo>
                      <a:pt x="8502" y="1"/>
                    </a:moveTo>
                    <a:cubicBezTo>
                      <a:pt x="3814" y="1"/>
                      <a:pt x="0" y="2368"/>
                      <a:pt x="0" y="5277"/>
                    </a:cubicBezTo>
                    <a:cubicBezTo>
                      <a:pt x="0" y="8187"/>
                      <a:pt x="3814" y="10556"/>
                      <a:pt x="8502" y="10556"/>
                    </a:cubicBezTo>
                    <a:cubicBezTo>
                      <a:pt x="13188" y="10556"/>
                      <a:pt x="17001" y="8187"/>
                      <a:pt x="17001" y="5277"/>
                    </a:cubicBezTo>
                    <a:cubicBezTo>
                      <a:pt x="17001" y="2368"/>
                      <a:pt x="13188" y="1"/>
                      <a:pt x="850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2" name="Google Shape;1502;p26"/>
            <p:cNvSpPr/>
            <p:nvPr/>
          </p:nvSpPr>
          <p:spPr>
            <a:xfrm>
              <a:off x="3686850" y="550400"/>
              <a:ext cx="150248" cy="138539"/>
            </a:xfrm>
            <a:custGeom>
              <a:rect b="b" l="l" r="r" t="t"/>
              <a:pathLst>
                <a:path extrusionOk="0" h="2273" w="2465">
                  <a:moveTo>
                    <a:pt x="1175" y="1"/>
                  </a:moveTo>
                  <a:cubicBezTo>
                    <a:pt x="1060" y="1"/>
                    <a:pt x="941" y="17"/>
                    <a:pt x="817" y="50"/>
                  </a:cubicBezTo>
                  <a:cubicBezTo>
                    <a:pt x="638" y="100"/>
                    <a:pt x="469" y="206"/>
                    <a:pt x="311" y="364"/>
                  </a:cubicBezTo>
                  <a:cubicBezTo>
                    <a:pt x="209" y="472"/>
                    <a:pt x="132" y="583"/>
                    <a:pt x="85" y="699"/>
                  </a:cubicBezTo>
                  <a:cubicBezTo>
                    <a:pt x="37" y="814"/>
                    <a:pt x="11" y="928"/>
                    <a:pt x="6" y="1044"/>
                  </a:cubicBezTo>
                  <a:cubicBezTo>
                    <a:pt x="0" y="1157"/>
                    <a:pt x="11" y="1268"/>
                    <a:pt x="37" y="1373"/>
                  </a:cubicBezTo>
                  <a:cubicBezTo>
                    <a:pt x="64" y="1481"/>
                    <a:pt x="98" y="1579"/>
                    <a:pt x="140" y="1666"/>
                  </a:cubicBezTo>
                  <a:cubicBezTo>
                    <a:pt x="180" y="1753"/>
                    <a:pt x="224" y="1829"/>
                    <a:pt x="272" y="1890"/>
                  </a:cubicBezTo>
                  <a:cubicBezTo>
                    <a:pt x="319" y="1953"/>
                    <a:pt x="361" y="1998"/>
                    <a:pt x="401" y="2024"/>
                  </a:cubicBezTo>
                  <a:cubicBezTo>
                    <a:pt x="462" y="2066"/>
                    <a:pt x="522" y="2103"/>
                    <a:pt x="588" y="2140"/>
                  </a:cubicBezTo>
                  <a:cubicBezTo>
                    <a:pt x="654" y="2174"/>
                    <a:pt x="725" y="2206"/>
                    <a:pt x="801" y="2230"/>
                  </a:cubicBezTo>
                  <a:cubicBezTo>
                    <a:pt x="878" y="2253"/>
                    <a:pt x="965" y="2267"/>
                    <a:pt x="1060" y="2272"/>
                  </a:cubicBezTo>
                  <a:cubicBezTo>
                    <a:pt x="1071" y="2272"/>
                    <a:pt x="1083" y="2272"/>
                    <a:pt x="1095" y="2272"/>
                  </a:cubicBezTo>
                  <a:cubicBezTo>
                    <a:pt x="1181" y="2272"/>
                    <a:pt x="1278" y="2264"/>
                    <a:pt x="1384" y="2245"/>
                  </a:cubicBezTo>
                  <a:cubicBezTo>
                    <a:pt x="1481" y="2222"/>
                    <a:pt x="1579" y="2177"/>
                    <a:pt x="1679" y="2114"/>
                  </a:cubicBezTo>
                  <a:cubicBezTo>
                    <a:pt x="1761" y="2056"/>
                    <a:pt x="1848" y="1977"/>
                    <a:pt x="1935" y="1874"/>
                  </a:cubicBezTo>
                  <a:cubicBezTo>
                    <a:pt x="2024" y="1774"/>
                    <a:pt x="2101" y="1634"/>
                    <a:pt x="2164" y="1460"/>
                  </a:cubicBezTo>
                  <a:lnTo>
                    <a:pt x="2164" y="1460"/>
                  </a:lnTo>
                  <a:lnTo>
                    <a:pt x="1621" y="1481"/>
                  </a:lnTo>
                  <a:cubicBezTo>
                    <a:pt x="1624" y="1592"/>
                    <a:pt x="1608" y="1676"/>
                    <a:pt x="1576" y="1739"/>
                  </a:cubicBezTo>
                  <a:cubicBezTo>
                    <a:pt x="1542" y="1803"/>
                    <a:pt x="1508" y="1850"/>
                    <a:pt x="1468" y="1882"/>
                  </a:cubicBezTo>
                  <a:cubicBezTo>
                    <a:pt x="1421" y="1921"/>
                    <a:pt x="1371" y="1945"/>
                    <a:pt x="1313" y="1958"/>
                  </a:cubicBezTo>
                  <a:cubicBezTo>
                    <a:pt x="1276" y="1962"/>
                    <a:pt x="1239" y="1964"/>
                    <a:pt x="1201" y="1964"/>
                  </a:cubicBezTo>
                  <a:cubicBezTo>
                    <a:pt x="1158" y="1964"/>
                    <a:pt x="1114" y="1961"/>
                    <a:pt x="1070" y="1956"/>
                  </a:cubicBezTo>
                  <a:cubicBezTo>
                    <a:pt x="989" y="1945"/>
                    <a:pt x="915" y="1913"/>
                    <a:pt x="846" y="1858"/>
                  </a:cubicBezTo>
                  <a:cubicBezTo>
                    <a:pt x="778" y="1805"/>
                    <a:pt x="720" y="1726"/>
                    <a:pt x="672" y="1618"/>
                  </a:cubicBezTo>
                  <a:cubicBezTo>
                    <a:pt x="625" y="1513"/>
                    <a:pt x="596" y="1368"/>
                    <a:pt x="583" y="1189"/>
                  </a:cubicBezTo>
                  <a:cubicBezTo>
                    <a:pt x="575" y="1041"/>
                    <a:pt x="580" y="917"/>
                    <a:pt x="599" y="812"/>
                  </a:cubicBezTo>
                  <a:cubicBezTo>
                    <a:pt x="620" y="706"/>
                    <a:pt x="651" y="617"/>
                    <a:pt x="696" y="546"/>
                  </a:cubicBezTo>
                  <a:cubicBezTo>
                    <a:pt x="743" y="472"/>
                    <a:pt x="801" y="414"/>
                    <a:pt x="870" y="374"/>
                  </a:cubicBezTo>
                  <a:cubicBezTo>
                    <a:pt x="941" y="332"/>
                    <a:pt x="1020" y="301"/>
                    <a:pt x="1110" y="279"/>
                  </a:cubicBezTo>
                  <a:cubicBezTo>
                    <a:pt x="1139" y="273"/>
                    <a:pt x="1167" y="270"/>
                    <a:pt x="1195" y="270"/>
                  </a:cubicBezTo>
                  <a:cubicBezTo>
                    <a:pt x="1245" y="270"/>
                    <a:pt x="1292" y="280"/>
                    <a:pt x="1336" y="301"/>
                  </a:cubicBezTo>
                  <a:cubicBezTo>
                    <a:pt x="1408" y="332"/>
                    <a:pt x="1466" y="374"/>
                    <a:pt x="1510" y="427"/>
                  </a:cubicBezTo>
                  <a:cubicBezTo>
                    <a:pt x="1558" y="480"/>
                    <a:pt x="1589" y="538"/>
                    <a:pt x="1608" y="604"/>
                  </a:cubicBezTo>
                  <a:cubicBezTo>
                    <a:pt x="1624" y="667"/>
                    <a:pt x="1626" y="720"/>
                    <a:pt x="1611" y="764"/>
                  </a:cubicBezTo>
                  <a:cubicBezTo>
                    <a:pt x="1600" y="791"/>
                    <a:pt x="1587" y="817"/>
                    <a:pt x="1571" y="841"/>
                  </a:cubicBezTo>
                  <a:cubicBezTo>
                    <a:pt x="1555" y="862"/>
                    <a:pt x="1539" y="883"/>
                    <a:pt x="1521" y="904"/>
                  </a:cubicBezTo>
                  <a:cubicBezTo>
                    <a:pt x="1500" y="923"/>
                    <a:pt x="1479" y="941"/>
                    <a:pt x="1455" y="952"/>
                  </a:cubicBezTo>
                  <a:cubicBezTo>
                    <a:pt x="1518" y="946"/>
                    <a:pt x="1582" y="941"/>
                    <a:pt x="1650" y="936"/>
                  </a:cubicBezTo>
                  <a:cubicBezTo>
                    <a:pt x="1716" y="930"/>
                    <a:pt x="1777" y="928"/>
                    <a:pt x="1829" y="925"/>
                  </a:cubicBezTo>
                  <a:cubicBezTo>
                    <a:pt x="1893" y="923"/>
                    <a:pt x="1953" y="920"/>
                    <a:pt x="2016" y="917"/>
                  </a:cubicBezTo>
                  <a:cubicBezTo>
                    <a:pt x="2074" y="912"/>
                    <a:pt x="2132" y="912"/>
                    <a:pt x="2185" y="912"/>
                  </a:cubicBezTo>
                  <a:cubicBezTo>
                    <a:pt x="2233" y="912"/>
                    <a:pt x="2283" y="912"/>
                    <a:pt x="2335" y="917"/>
                  </a:cubicBezTo>
                  <a:cubicBezTo>
                    <a:pt x="2385" y="920"/>
                    <a:pt x="2430" y="923"/>
                    <a:pt x="2464" y="930"/>
                  </a:cubicBezTo>
                  <a:cubicBezTo>
                    <a:pt x="2435" y="907"/>
                    <a:pt x="2409" y="883"/>
                    <a:pt x="2385" y="862"/>
                  </a:cubicBezTo>
                  <a:cubicBezTo>
                    <a:pt x="2362" y="841"/>
                    <a:pt x="2341" y="825"/>
                    <a:pt x="2322" y="809"/>
                  </a:cubicBezTo>
                  <a:cubicBezTo>
                    <a:pt x="2301" y="791"/>
                    <a:pt x="2285" y="775"/>
                    <a:pt x="2269" y="759"/>
                  </a:cubicBezTo>
                  <a:cubicBezTo>
                    <a:pt x="2248" y="743"/>
                    <a:pt x="2233" y="727"/>
                    <a:pt x="2222" y="717"/>
                  </a:cubicBezTo>
                  <a:cubicBezTo>
                    <a:pt x="2211" y="709"/>
                    <a:pt x="2201" y="691"/>
                    <a:pt x="2188" y="670"/>
                  </a:cubicBezTo>
                  <a:cubicBezTo>
                    <a:pt x="2175" y="646"/>
                    <a:pt x="2153" y="614"/>
                    <a:pt x="2130" y="572"/>
                  </a:cubicBezTo>
                  <a:cubicBezTo>
                    <a:pt x="2103" y="530"/>
                    <a:pt x="2066" y="467"/>
                    <a:pt x="2016" y="382"/>
                  </a:cubicBezTo>
                  <a:cubicBezTo>
                    <a:pt x="1966" y="301"/>
                    <a:pt x="1879" y="221"/>
                    <a:pt x="1753" y="150"/>
                  </a:cubicBezTo>
                  <a:cubicBezTo>
                    <a:pt x="1629" y="79"/>
                    <a:pt x="1487" y="34"/>
                    <a:pt x="1326" y="11"/>
                  </a:cubicBezTo>
                  <a:cubicBezTo>
                    <a:pt x="1276" y="4"/>
                    <a:pt x="1226"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6"/>
            <p:cNvSpPr/>
            <p:nvPr/>
          </p:nvSpPr>
          <p:spPr>
            <a:xfrm>
              <a:off x="3922007" y="577523"/>
              <a:ext cx="134217" cy="76980"/>
            </a:xfrm>
            <a:custGeom>
              <a:rect b="b" l="l" r="r" t="t"/>
              <a:pathLst>
                <a:path extrusionOk="0" h="1263" w="2202">
                  <a:moveTo>
                    <a:pt x="2193" y="1"/>
                  </a:moveTo>
                  <a:cubicBezTo>
                    <a:pt x="1988" y="22"/>
                    <a:pt x="1819" y="35"/>
                    <a:pt x="1682" y="45"/>
                  </a:cubicBezTo>
                  <a:cubicBezTo>
                    <a:pt x="1545" y="53"/>
                    <a:pt x="1437" y="58"/>
                    <a:pt x="1358" y="61"/>
                  </a:cubicBezTo>
                  <a:cubicBezTo>
                    <a:pt x="1298" y="66"/>
                    <a:pt x="1246" y="68"/>
                    <a:pt x="1203" y="68"/>
                  </a:cubicBezTo>
                  <a:cubicBezTo>
                    <a:pt x="1179" y="68"/>
                    <a:pt x="1157" y="67"/>
                    <a:pt x="1139" y="66"/>
                  </a:cubicBezTo>
                  <a:cubicBezTo>
                    <a:pt x="1086" y="66"/>
                    <a:pt x="1007" y="64"/>
                    <a:pt x="907" y="58"/>
                  </a:cubicBezTo>
                  <a:cubicBezTo>
                    <a:pt x="820" y="56"/>
                    <a:pt x="704" y="51"/>
                    <a:pt x="559" y="45"/>
                  </a:cubicBezTo>
                  <a:cubicBezTo>
                    <a:pt x="412" y="37"/>
                    <a:pt x="225" y="32"/>
                    <a:pt x="1" y="27"/>
                  </a:cubicBezTo>
                  <a:lnTo>
                    <a:pt x="1" y="27"/>
                  </a:lnTo>
                  <a:lnTo>
                    <a:pt x="8" y="430"/>
                  </a:lnTo>
                  <a:cubicBezTo>
                    <a:pt x="203" y="425"/>
                    <a:pt x="364" y="420"/>
                    <a:pt x="488" y="414"/>
                  </a:cubicBezTo>
                  <a:cubicBezTo>
                    <a:pt x="615" y="406"/>
                    <a:pt x="712" y="404"/>
                    <a:pt x="783" y="401"/>
                  </a:cubicBezTo>
                  <a:cubicBezTo>
                    <a:pt x="865" y="396"/>
                    <a:pt x="926" y="393"/>
                    <a:pt x="965" y="391"/>
                  </a:cubicBezTo>
                  <a:lnTo>
                    <a:pt x="1184" y="391"/>
                  </a:lnTo>
                  <a:cubicBezTo>
                    <a:pt x="1268" y="391"/>
                    <a:pt x="1392" y="391"/>
                    <a:pt x="1550" y="388"/>
                  </a:cubicBezTo>
                  <a:lnTo>
                    <a:pt x="2185" y="388"/>
                  </a:lnTo>
                  <a:cubicBezTo>
                    <a:pt x="2185" y="369"/>
                    <a:pt x="2183" y="351"/>
                    <a:pt x="2183" y="333"/>
                  </a:cubicBezTo>
                  <a:cubicBezTo>
                    <a:pt x="2180" y="317"/>
                    <a:pt x="2180" y="298"/>
                    <a:pt x="2180" y="285"/>
                  </a:cubicBezTo>
                  <a:lnTo>
                    <a:pt x="2180" y="230"/>
                  </a:lnTo>
                  <a:lnTo>
                    <a:pt x="2180" y="169"/>
                  </a:lnTo>
                  <a:cubicBezTo>
                    <a:pt x="2180" y="132"/>
                    <a:pt x="2185" y="77"/>
                    <a:pt x="2193" y="1"/>
                  </a:cubicBezTo>
                  <a:close/>
                  <a:moveTo>
                    <a:pt x="2188" y="802"/>
                  </a:moveTo>
                  <a:cubicBezTo>
                    <a:pt x="1990" y="812"/>
                    <a:pt x="1830" y="820"/>
                    <a:pt x="1706" y="828"/>
                  </a:cubicBezTo>
                  <a:cubicBezTo>
                    <a:pt x="1582" y="833"/>
                    <a:pt x="1487" y="839"/>
                    <a:pt x="1413" y="841"/>
                  </a:cubicBezTo>
                  <a:cubicBezTo>
                    <a:pt x="1331" y="846"/>
                    <a:pt x="1271" y="849"/>
                    <a:pt x="1231" y="849"/>
                  </a:cubicBezTo>
                  <a:cubicBezTo>
                    <a:pt x="1186" y="849"/>
                    <a:pt x="1115" y="852"/>
                    <a:pt x="1015" y="854"/>
                  </a:cubicBezTo>
                  <a:cubicBezTo>
                    <a:pt x="928" y="857"/>
                    <a:pt x="804" y="860"/>
                    <a:pt x="646" y="862"/>
                  </a:cubicBezTo>
                  <a:cubicBezTo>
                    <a:pt x="485" y="865"/>
                    <a:pt x="275" y="868"/>
                    <a:pt x="14" y="870"/>
                  </a:cubicBezTo>
                  <a:lnTo>
                    <a:pt x="14" y="978"/>
                  </a:lnTo>
                  <a:cubicBezTo>
                    <a:pt x="14" y="997"/>
                    <a:pt x="14" y="1013"/>
                    <a:pt x="16" y="1028"/>
                  </a:cubicBezTo>
                  <a:lnTo>
                    <a:pt x="16" y="1089"/>
                  </a:lnTo>
                  <a:lnTo>
                    <a:pt x="16" y="1163"/>
                  </a:lnTo>
                  <a:cubicBezTo>
                    <a:pt x="16" y="1192"/>
                    <a:pt x="14" y="1223"/>
                    <a:pt x="8" y="1263"/>
                  </a:cubicBezTo>
                  <a:cubicBezTo>
                    <a:pt x="214" y="1239"/>
                    <a:pt x="383" y="1223"/>
                    <a:pt x="517" y="1213"/>
                  </a:cubicBezTo>
                  <a:cubicBezTo>
                    <a:pt x="654" y="1202"/>
                    <a:pt x="760" y="1194"/>
                    <a:pt x="841" y="1186"/>
                  </a:cubicBezTo>
                  <a:cubicBezTo>
                    <a:pt x="897" y="1183"/>
                    <a:pt x="945" y="1182"/>
                    <a:pt x="986" y="1182"/>
                  </a:cubicBezTo>
                  <a:cubicBezTo>
                    <a:pt x="1015" y="1182"/>
                    <a:pt x="1041" y="1183"/>
                    <a:pt x="1063" y="1184"/>
                  </a:cubicBezTo>
                  <a:cubicBezTo>
                    <a:pt x="1115" y="1184"/>
                    <a:pt x="1194" y="1184"/>
                    <a:pt x="1295" y="1186"/>
                  </a:cubicBezTo>
                  <a:cubicBezTo>
                    <a:pt x="1382" y="1192"/>
                    <a:pt x="1497" y="1192"/>
                    <a:pt x="1642" y="1194"/>
                  </a:cubicBezTo>
                  <a:cubicBezTo>
                    <a:pt x="1790" y="1194"/>
                    <a:pt x="1977" y="1197"/>
                    <a:pt x="2201" y="1200"/>
                  </a:cubicBezTo>
                  <a:lnTo>
                    <a:pt x="2188" y="80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6"/>
            <p:cNvSpPr/>
            <p:nvPr/>
          </p:nvSpPr>
          <p:spPr>
            <a:xfrm>
              <a:off x="4157165" y="546743"/>
              <a:ext cx="148054" cy="149876"/>
            </a:xfrm>
            <a:custGeom>
              <a:rect b="b" l="l" r="r" t="t"/>
              <a:pathLst>
                <a:path extrusionOk="0" h="2459" w="2429">
                  <a:moveTo>
                    <a:pt x="981" y="1295"/>
                  </a:moveTo>
                  <a:cubicBezTo>
                    <a:pt x="1068" y="1295"/>
                    <a:pt x="1146" y="1308"/>
                    <a:pt x="1218" y="1333"/>
                  </a:cubicBezTo>
                  <a:cubicBezTo>
                    <a:pt x="1300" y="1365"/>
                    <a:pt x="1355" y="1420"/>
                    <a:pt x="1379" y="1496"/>
                  </a:cubicBezTo>
                  <a:cubicBezTo>
                    <a:pt x="1390" y="1533"/>
                    <a:pt x="1387" y="1578"/>
                    <a:pt x="1374" y="1633"/>
                  </a:cubicBezTo>
                  <a:cubicBezTo>
                    <a:pt x="1358" y="1686"/>
                    <a:pt x="1334" y="1742"/>
                    <a:pt x="1297" y="1797"/>
                  </a:cubicBezTo>
                  <a:cubicBezTo>
                    <a:pt x="1263" y="1852"/>
                    <a:pt x="1218" y="1902"/>
                    <a:pt x="1168" y="1947"/>
                  </a:cubicBezTo>
                  <a:cubicBezTo>
                    <a:pt x="1118" y="1995"/>
                    <a:pt x="1066" y="2029"/>
                    <a:pt x="1008" y="2047"/>
                  </a:cubicBezTo>
                  <a:cubicBezTo>
                    <a:pt x="964" y="2061"/>
                    <a:pt x="918" y="2068"/>
                    <a:pt x="872" y="2068"/>
                  </a:cubicBezTo>
                  <a:cubicBezTo>
                    <a:pt x="858" y="2068"/>
                    <a:pt x="843" y="2067"/>
                    <a:pt x="828" y="2066"/>
                  </a:cubicBezTo>
                  <a:cubicBezTo>
                    <a:pt x="768" y="2060"/>
                    <a:pt x="712" y="2042"/>
                    <a:pt x="660" y="2013"/>
                  </a:cubicBezTo>
                  <a:cubicBezTo>
                    <a:pt x="607" y="1984"/>
                    <a:pt x="567" y="1944"/>
                    <a:pt x="536" y="1900"/>
                  </a:cubicBezTo>
                  <a:cubicBezTo>
                    <a:pt x="504" y="1852"/>
                    <a:pt x="488" y="1799"/>
                    <a:pt x="488" y="1736"/>
                  </a:cubicBezTo>
                  <a:cubicBezTo>
                    <a:pt x="488" y="1676"/>
                    <a:pt x="502" y="1618"/>
                    <a:pt x="531" y="1565"/>
                  </a:cubicBezTo>
                  <a:cubicBezTo>
                    <a:pt x="560" y="1515"/>
                    <a:pt x="594" y="1467"/>
                    <a:pt x="636" y="1428"/>
                  </a:cubicBezTo>
                  <a:cubicBezTo>
                    <a:pt x="675" y="1388"/>
                    <a:pt x="723" y="1357"/>
                    <a:pt x="778" y="1333"/>
                  </a:cubicBezTo>
                  <a:cubicBezTo>
                    <a:pt x="831" y="1312"/>
                    <a:pt x="884" y="1299"/>
                    <a:pt x="936" y="1296"/>
                  </a:cubicBezTo>
                  <a:cubicBezTo>
                    <a:pt x="952" y="1295"/>
                    <a:pt x="967" y="1295"/>
                    <a:pt x="981" y="1295"/>
                  </a:cubicBezTo>
                  <a:close/>
                  <a:moveTo>
                    <a:pt x="1074" y="0"/>
                  </a:moveTo>
                  <a:cubicBezTo>
                    <a:pt x="1039" y="0"/>
                    <a:pt x="1004" y="3"/>
                    <a:pt x="968" y="7"/>
                  </a:cubicBezTo>
                  <a:cubicBezTo>
                    <a:pt x="870" y="18"/>
                    <a:pt x="770" y="55"/>
                    <a:pt x="665" y="113"/>
                  </a:cubicBezTo>
                  <a:cubicBezTo>
                    <a:pt x="560" y="173"/>
                    <a:pt x="483" y="237"/>
                    <a:pt x="436" y="305"/>
                  </a:cubicBezTo>
                  <a:cubicBezTo>
                    <a:pt x="388" y="374"/>
                    <a:pt x="354" y="437"/>
                    <a:pt x="336" y="500"/>
                  </a:cubicBezTo>
                  <a:cubicBezTo>
                    <a:pt x="314" y="563"/>
                    <a:pt x="304" y="619"/>
                    <a:pt x="299" y="666"/>
                  </a:cubicBezTo>
                  <a:cubicBezTo>
                    <a:pt x="296" y="716"/>
                    <a:pt x="285" y="751"/>
                    <a:pt x="270" y="766"/>
                  </a:cubicBezTo>
                  <a:cubicBezTo>
                    <a:pt x="259" y="782"/>
                    <a:pt x="246" y="798"/>
                    <a:pt x="235" y="816"/>
                  </a:cubicBezTo>
                  <a:cubicBezTo>
                    <a:pt x="222" y="830"/>
                    <a:pt x="209" y="848"/>
                    <a:pt x="196" y="867"/>
                  </a:cubicBezTo>
                  <a:cubicBezTo>
                    <a:pt x="180" y="888"/>
                    <a:pt x="164" y="906"/>
                    <a:pt x="146" y="927"/>
                  </a:cubicBezTo>
                  <a:cubicBezTo>
                    <a:pt x="220" y="911"/>
                    <a:pt x="285" y="901"/>
                    <a:pt x="341" y="893"/>
                  </a:cubicBezTo>
                  <a:cubicBezTo>
                    <a:pt x="399" y="882"/>
                    <a:pt x="446" y="874"/>
                    <a:pt x="483" y="869"/>
                  </a:cubicBezTo>
                  <a:cubicBezTo>
                    <a:pt x="528" y="861"/>
                    <a:pt x="567" y="853"/>
                    <a:pt x="599" y="851"/>
                  </a:cubicBezTo>
                  <a:cubicBezTo>
                    <a:pt x="631" y="848"/>
                    <a:pt x="670" y="845"/>
                    <a:pt x="715" y="838"/>
                  </a:cubicBezTo>
                  <a:cubicBezTo>
                    <a:pt x="755" y="832"/>
                    <a:pt x="799" y="827"/>
                    <a:pt x="852" y="822"/>
                  </a:cubicBezTo>
                  <a:cubicBezTo>
                    <a:pt x="907" y="819"/>
                    <a:pt x="968" y="811"/>
                    <a:pt x="1037" y="803"/>
                  </a:cubicBezTo>
                  <a:cubicBezTo>
                    <a:pt x="1000" y="787"/>
                    <a:pt x="971" y="769"/>
                    <a:pt x="952" y="751"/>
                  </a:cubicBezTo>
                  <a:cubicBezTo>
                    <a:pt x="931" y="730"/>
                    <a:pt x="913" y="708"/>
                    <a:pt x="902" y="693"/>
                  </a:cubicBezTo>
                  <a:cubicBezTo>
                    <a:pt x="889" y="672"/>
                    <a:pt x="881" y="650"/>
                    <a:pt x="876" y="635"/>
                  </a:cubicBezTo>
                  <a:cubicBezTo>
                    <a:pt x="870" y="606"/>
                    <a:pt x="868" y="577"/>
                    <a:pt x="870" y="540"/>
                  </a:cubicBezTo>
                  <a:cubicBezTo>
                    <a:pt x="873" y="506"/>
                    <a:pt x="884" y="471"/>
                    <a:pt x="899" y="440"/>
                  </a:cubicBezTo>
                  <a:cubicBezTo>
                    <a:pt x="915" y="408"/>
                    <a:pt x="939" y="382"/>
                    <a:pt x="968" y="358"/>
                  </a:cubicBezTo>
                  <a:cubicBezTo>
                    <a:pt x="997" y="334"/>
                    <a:pt x="1039" y="321"/>
                    <a:pt x="1089" y="318"/>
                  </a:cubicBezTo>
                  <a:cubicBezTo>
                    <a:pt x="1097" y="318"/>
                    <a:pt x="1104" y="318"/>
                    <a:pt x="1112" y="318"/>
                  </a:cubicBezTo>
                  <a:cubicBezTo>
                    <a:pt x="1150" y="318"/>
                    <a:pt x="1184" y="324"/>
                    <a:pt x="1213" y="337"/>
                  </a:cubicBezTo>
                  <a:cubicBezTo>
                    <a:pt x="1250" y="350"/>
                    <a:pt x="1279" y="368"/>
                    <a:pt x="1303" y="392"/>
                  </a:cubicBezTo>
                  <a:cubicBezTo>
                    <a:pt x="1326" y="413"/>
                    <a:pt x="1345" y="437"/>
                    <a:pt x="1363" y="463"/>
                  </a:cubicBezTo>
                  <a:cubicBezTo>
                    <a:pt x="1379" y="492"/>
                    <a:pt x="1395" y="516"/>
                    <a:pt x="1408" y="537"/>
                  </a:cubicBezTo>
                  <a:cubicBezTo>
                    <a:pt x="1419" y="561"/>
                    <a:pt x="1429" y="600"/>
                    <a:pt x="1440" y="661"/>
                  </a:cubicBezTo>
                  <a:cubicBezTo>
                    <a:pt x="1445" y="711"/>
                    <a:pt x="1453" y="782"/>
                    <a:pt x="1461" y="877"/>
                  </a:cubicBezTo>
                  <a:cubicBezTo>
                    <a:pt x="1469" y="969"/>
                    <a:pt x="1474" y="1096"/>
                    <a:pt x="1477" y="1251"/>
                  </a:cubicBezTo>
                  <a:cubicBezTo>
                    <a:pt x="1427" y="1191"/>
                    <a:pt x="1366" y="1143"/>
                    <a:pt x="1292" y="1112"/>
                  </a:cubicBezTo>
                  <a:cubicBezTo>
                    <a:pt x="1221" y="1080"/>
                    <a:pt x="1155" y="1059"/>
                    <a:pt x="1089" y="1048"/>
                  </a:cubicBezTo>
                  <a:cubicBezTo>
                    <a:pt x="1033" y="1039"/>
                    <a:pt x="974" y="1033"/>
                    <a:pt x="917" y="1033"/>
                  </a:cubicBezTo>
                  <a:cubicBezTo>
                    <a:pt x="897" y="1033"/>
                    <a:pt x="877" y="1034"/>
                    <a:pt x="857" y="1035"/>
                  </a:cubicBezTo>
                  <a:cubicBezTo>
                    <a:pt x="760" y="1043"/>
                    <a:pt x="665" y="1059"/>
                    <a:pt x="573" y="1083"/>
                  </a:cubicBezTo>
                  <a:cubicBezTo>
                    <a:pt x="480" y="1106"/>
                    <a:pt x="399" y="1141"/>
                    <a:pt x="325" y="1185"/>
                  </a:cubicBezTo>
                  <a:cubicBezTo>
                    <a:pt x="249" y="1230"/>
                    <a:pt x="185" y="1288"/>
                    <a:pt x="133" y="1359"/>
                  </a:cubicBezTo>
                  <a:cubicBezTo>
                    <a:pt x="80" y="1431"/>
                    <a:pt x="43" y="1518"/>
                    <a:pt x="22" y="1620"/>
                  </a:cubicBezTo>
                  <a:cubicBezTo>
                    <a:pt x="1" y="1726"/>
                    <a:pt x="1" y="1818"/>
                    <a:pt x="19" y="1905"/>
                  </a:cubicBezTo>
                  <a:cubicBezTo>
                    <a:pt x="38" y="1989"/>
                    <a:pt x="72" y="2063"/>
                    <a:pt x="117" y="2129"/>
                  </a:cubicBezTo>
                  <a:cubicBezTo>
                    <a:pt x="162" y="2195"/>
                    <a:pt x="220" y="2250"/>
                    <a:pt x="283" y="2295"/>
                  </a:cubicBezTo>
                  <a:cubicBezTo>
                    <a:pt x="349" y="2342"/>
                    <a:pt x="420" y="2377"/>
                    <a:pt x="494" y="2400"/>
                  </a:cubicBezTo>
                  <a:cubicBezTo>
                    <a:pt x="612" y="2439"/>
                    <a:pt x="723" y="2458"/>
                    <a:pt x="828" y="2458"/>
                  </a:cubicBezTo>
                  <a:cubicBezTo>
                    <a:pt x="872" y="2458"/>
                    <a:pt x="916" y="2455"/>
                    <a:pt x="957" y="2448"/>
                  </a:cubicBezTo>
                  <a:cubicBezTo>
                    <a:pt x="1097" y="2424"/>
                    <a:pt x="1221" y="2385"/>
                    <a:pt x="1329" y="2327"/>
                  </a:cubicBezTo>
                  <a:cubicBezTo>
                    <a:pt x="1437" y="2269"/>
                    <a:pt x="1521" y="2203"/>
                    <a:pt x="1590" y="2132"/>
                  </a:cubicBezTo>
                  <a:cubicBezTo>
                    <a:pt x="1656" y="2060"/>
                    <a:pt x="1698" y="2008"/>
                    <a:pt x="1716" y="1968"/>
                  </a:cubicBezTo>
                  <a:cubicBezTo>
                    <a:pt x="1732" y="2000"/>
                    <a:pt x="1751" y="2031"/>
                    <a:pt x="1772" y="2058"/>
                  </a:cubicBezTo>
                  <a:cubicBezTo>
                    <a:pt x="1793" y="2084"/>
                    <a:pt x="1817" y="2108"/>
                    <a:pt x="1835" y="2132"/>
                  </a:cubicBezTo>
                  <a:cubicBezTo>
                    <a:pt x="1859" y="2161"/>
                    <a:pt x="1885" y="2184"/>
                    <a:pt x="1911" y="2203"/>
                  </a:cubicBezTo>
                  <a:cubicBezTo>
                    <a:pt x="1938" y="2224"/>
                    <a:pt x="1967" y="2245"/>
                    <a:pt x="2001" y="2266"/>
                  </a:cubicBezTo>
                  <a:cubicBezTo>
                    <a:pt x="2027" y="2284"/>
                    <a:pt x="2059" y="2303"/>
                    <a:pt x="2091" y="2324"/>
                  </a:cubicBezTo>
                  <a:cubicBezTo>
                    <a:pt x="2125" y="2345"/>
                    <a:pt x="2162" y="2363"/>
                    <a:pt x="2201" y="2377"/>
                  </a:cubicBezTo>
                  <a:cubicBezTo>
                    <a:pt x="2217" y="2356"/>
                    <a:pt x="2230" y="2337"/>
                    <a:pt x="2246" y="2319"/>
                  </a:cubicBezTo>
                  <a:cubicBezTo>
                    <a:pt x="2259" y="2303"/>
                    <a:pt x="2273" y="2284"/>
                    <a:pt x="2280" y="2271"/>
                  </a:cubicBezTo>
                  <a:cubicBezTo>
                    <a:pt x="2294" y="2255"/>
                    <a:pt x="2304" y="2240"/>
                    <a:pt x="2312" y="2221"/>
                  </a:cubicBezTo>
                  <a:cubicBezTo>
                    <a:pt x="2320" y="2208"/>
                    <a:pt x="2331" y="2187"/>
                    <a:pt x="2344" y="2163"/>
                  </a:cubicBezTo>
                  <a:cubicBezTo>
                    <a:pt x="2352" y="2142"/>
                    <a:pt x="2365" y="2118"/>
                    <a:pt x="2378" y="2089"/>
                  </a:cubicBezTo>
                  <a:cubicBezTo>
                    <a:pt x="2394" y="2058"/>
                    <a:pt x="2410" y="2024"/>
                    <a:pt x="2428" y="1981"/>
                  </a:cubicBezTo>
                  <a:lnTo>
                    <a:pt x="2428" y="1981"/>
                  </a:lnTo>
                  <a:cubicBezTo>
                    <a:pt x="2421" y="1988"/>
                    <a:pt x="2414" y="1991"/>
                    <a:pt x="2403" y="1991"/>
                  </a:cubicBezTo>
                  <a:cubicBezTo>
                    <a:pt x="2393" y="1991"/>
                    <a:pt x="2381" y="1988"/>
                    <a:pt x="2365" y="1981"/>
                  </a:cubicBezTo>
                  <a:cubicBezTo>
                    <a:pt x="2352" y="1979"/>
                    <a:pt x="2333" y="1973"/>
                    <a:pt x="2317" y="1963"/>
                  </a:cubicBezTo>
                  <a:cubicBezTo>
                    <a:pt x="2291" y="1955"/>
                    <a:pt x="2259" y="1942"/>
                    <a:pt x="2222" y="1923"/>
                  </a:cubicBezTo>
                  <a:cubicBezTo>
                    <a:pt x="2188" y="1905"/>
                    <a:pt x="2151" y="1881"/>
                    <a:pt x="2117" y="1850"/>
                  </a:cubicBezTo>
                  <a:cubicBezTo>
                    <a:pt x="2080" y="1818"/>
                    <a:pt x="2049" y="1781"/>
                    <a:pt x="2020" y="1734"/>
                  </a:cubicBezTo>
                  <a:cubicBezTo>
                    <a:pt x="1988" y="1689"/>
                    <a:pt x="1967" y="1633"/>
                    <a:pt x="1956" y="1568"/>
                  </a:cubicBezTo>
                  <a:cubicBezTo>
                    <a:pt x="1948" y="1523"/>
                    <a:pt x="1943" y="1467"/>
                    <a:pt x="1940" y="1396"/>
                  </a:cubicBezTo>
                  <a:cubicBezTo>
                    <a:pt x="1940" y="1328"/>
                    <a:pt x="1938" y="1249"/>
                    <a:pt x="1935" y="1164"/>
                  </a:cubicBezTo>
                  <a:cubicBezTo>
                    <a:pt x="1930" y="1080"/>
                    <a:pt x="1925" y="993"/>
                    <a:pt x="1919" y="903"/>
                  </a:cubicBezTo>
                  <a:cubicBezTo>
                    <a:pt x="1911" y="811"/>
                    <a:pt x="1901" y="724"/>
                    <a:pt x="1885" y="643"/>
                  </a:cubicBezTo>
                  <a:cubicBezTo>
                    <a:pt x="1869" y="561"/>
                    <a:pt x="1848" y="484"/>
                    <a:pt x="1822" y="419"/>
                  </a:cubicBezTo>
                  <a:cubicBezTo>
                    <a:pt x="1796" y="350"/>
                    <a:pt x="1761" y="300"/>
                    <a:pt x="1716" y="263"/>
                  </a:cubicBezTo>
                  <a:cubicBezTo>
                    <a:pt x="1651" y="210"/>
                    <a:pt x="1579" y="163"/>
                    <a:pt x="1500" y="118"/>
                  </a:cubicBezTo>
                  <a:cubicBezTo>
                    <a:pt x="1421" y="73"/>
                    <a:pt x="1337" y="42"/>
                    <a:pt x="1250" y="21"/>
                  </a:cubicBezTo>
                  <a:cubicBezTo>
                    <a:pt x="1193" y="7"/>
                    <a:pt x="1134" y="0"/>
                    <a:pt x="1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6"/>
            <p:cNvSpPr/>
            <p:nvPr/>
          </p:nvSpPr>
          <p:spPr>
            <a:xfrm>
              <a:off x="4302416" y="551193"/>
              <a:ext cx="135315" cy="129336"/>
            </a:xfrm>
            <a:custGeom>
              <a:rect b="b" l="l" r="r" t="t"/>
              <a:pathLst>
                <a:path extrusionOk="0" h="2122" w="2220">
                  <a:moveTo>
                    <a:pt x="1389" y="0"/>
                  </a:moveTo>
                  <a:lnTo>
                    <a:pt x="873" y="21"/>
                  </a:lnTo>
                  <a:cubicBezTo>
                    <a:pt x="888" y="95"/>
                    <a:pt x="899" y="161"/>
                    <a:pt x="909" y="216"/>
                  </a:cubicBezTo>
                  <a:cubicBezTo>
                    <a:pt x="920" y="272"/>
                    <a:pt x="928" y="317"/>
                    <a:pt x="936" y="351"/>
                  </a:cubicBezTo>
                  <a:cubicBezTo>
                    <a:pt x="944" y="393"/>
                    <a:pt x="949" y="430"/>
                    <a:pt x="952" y="459"/>
                  </a:cubicBezTo>
                  <a:cubicBezTo>
                    <a:pt x="954" y="485"/>
                    <a:pt x="960" y="519"/>
                    <a:pt x="962" y="564"/>
                  </a:cubicBezTo>
                  <a:cubicBezTo>
                    <a:pt x="965" y="604"/>
                    <a:pt x="967" y="651"/>
                    <a:pt x="967" y="709"/>
                  </a:cubicBezTo>
                  <a:cubicBezTo>
                    <a:pt x="970" y="767"/>
                    <a:pt x="970" y="836"/>
                    <a:pt x="970" y="912"/>
                  </a:cubicBezTo>
                  <a:lnTo>
                    <a:pt x="364" y="912"/>
                  </a:lnTo>
                  <a:cubicBezTo>
                    <a:pt x="324" y="912"/>
                    <a:pt x="272" y="910"/>
                    <a:pt x="211" y="907"/>
                  </a:cubicBezTo>
                  <a:cubicBezTo>
                    <a:pt x="150" y="904"/>
                    <a:pt x="79" y="899"/>
                    <a:pt x="0" y="894"/>
                  </a:cubicBezTo>
                  <a:lnTo>
                    <a:pt x="0" y="894"/>
                  </a:lnTo>
                  <a:lnTo>
                    <a:pt x="32" y="1260"/>
                  </a:lnTo>
                  <a:cubicBezTo>
                    <a:pt x="92" y="1252"/>
                    <a:pt x="150" y="1249"/>
                    <a:pt x="206" y="1247"/>
                  </a:cubicBezTo>
                  <a:cubicBezTo>
                    <a:pt x="258" y="1247"/>
                    <a:pt x="303" y="1242"/>
                    <a:pt x="343" y="1236"/>
                  </a:cubicBezTo>
                  <a:cubicBezTo>
                    <a:pt x="388" y="1234"/>
                    <a:pt x="427" y="1228"/>
                    <a:pt x="464" y="1223"/>
                  </a:cubicBezTo>
                  <a:cubicBezTo>
                    <a:pt x="498" y="1220"/>
                    <a:pt x="540" y="1218"/>
                    <a:pt x="588" y="1215"/>
                  </a:cubicBezTo>
                  <a:cubicBezTo>
                    <a:pt x="630" y="1213"/>
                    <a:pt x="678" y="1210"/>
                    <a:pt x="735" y="1207"/>
                  </a:cubicBezTo>
                  <a:cubicBezTo>
                    <a:pt x="793" y="1207"/>
                    <a:pt x="859" y="1207"/>
                    <a:pt x="936" y="1210"/>
                  </a:cubicBezTo>
                  <a:cubicBezTo>
                    <a:pt x="938" y="1252"/>
                    <a:pt x="938" y="1294"/>
                    <a:pt x="938" y="1342"/>
                  </a:cubicBezTo>
                  <a:cubicBezTo>
                    <a:pt x="938" y="1387"/>
                    <a:pt x="938" y="1431"/>
                    <a:pt x="936" y="1473"/>
                  </a:cubicBezTo>
                  <a:cubicBezTo>
                    <a:pt x="931" y="1521"/>
                    <a:pt x="928" y="1568"/>
                    <a:pt x="925" y="1616"/>
                  </a:cubicBezTo>
                  <a:cubicBezTo>
                    <a:pt x="923" y="1653"/>
                    <a:pt x="917" y="1698"/>
                    <a:pt x="912" y="1748"/>
                  </a:cubicBezTo>
                  <a:cubicBezTo>
                    <a:pt x="907" y="1790"/>
                    <a:pt x="899" y="1842"/>
                    <a:pt x="894" y="1906"/>
                  </a:cubicBezTo>
                  <a:cubicBezTo>
                    <a:pt x="886" y="1969"/>
                    <a:pt x="875" y="2043"/>
                    <a:pt x="865" y="2122"/>
                  </a:cubicBezTo>
                  <a:lnTo>
                    <a:pt x="1350" y="2122"/>
                  </a:lnTo>
                  <a:cubicBezTo>
                    <a:pt x="1334" y="2035"/>
                    <a:pt x="1321" y="1961"/>
                    <a:pt x="1310" y="1900"/>
                  </a:cubicBezTo>
                  <a:cubicBezTo>
                    <a:pt x="1299" y="1837"/>
                    <a:pt x="1292" y="1784"/>
                    <a:pt x="1286" y="1740"/>
                  </a:cubicBezTo>
                  <a:cubicBezTo>
                    <a:pt x="1278" y="1690"/>
                    <a:pt x="1270" y="1645"/>
                    <a:pt x="1268" y="1605"/>
                  </a:cubicBezTo>
                  <a:cubicBezTo>
                    <a:pt x="1263" y="1571"/>
                    <a:pt x="1260" y="1531"/>
                    <a:pt x="1260" y="1489"/>
                  </a:cubicBezTo>
                  <a:cubicBezTo>
                    <a:pt x="1257" y="1455"/>
                    <a:pt x="1255" y="1416"/>
                    <a:pt x="1257" y="1371"/>
                  </a:cubicBezTo>
                  <a:cubicBezTo>
                    <a:pt x="1257" y="1326"/>
                    <a:pt x="1263" y="1278"/>
                    <a:pt x="1268" y="1228"/>
                  </a:cubicBezTo>
                  <a:cubicBezTo>
                    <a:pt x="1355" y="1226"/>
                    <a:pt x="1429" y="1223"/>
                    <a:pt x="1492" y="1218"/>
                  </a:cubicBezTo>
                  <a:cubicBezTo>
                    <a:pt x="1558" y="1215"/>
                    <a:pt x="1610" y="1215"/>
                    <a:pt x="1655" y="1215"/>
                  </a:cubicBezTo>
                  <a:lnTo>
                    <a:pt x="1790" y="1215"/>
                  </a:lnTo>
                  <a:cubicBezTo>
                    <a:pt x="1824" y="1218"/>
                    <a:pt x="1863" y="1218"/>
                    <a:pt x="1908" y="1218"/>
                  </a:cubicBezTo>
                  <a:cubicBezTo>
                    <a:pt x="1948" y="1223"/>
                    <a:pt x="1993" y="1223"/>
                    <a:pt x="2045" y="1223"/>
                  </a:cubicBezTo>
                  <a:cubicBezTo>
                    <a:pt x="2095" y="1223"/>
                    <a:pt x="2156" y="1226"/>
                    <a:pt x="2219" y="1231"/>
                  </a:cubicBezTo>
                  <a:lnTo>
                    <a:pt x="2203" y="854"/>
                  </a:lnTo>
                  <a:cubicBezTo>
                    <a:pt x="2167" y="865"/>
                    <a:pt x="2130" y="875"/>
                    <a:pt x="2093" y="878"/>
                  </a:cubicBezTo>
                  <a:cubicBezTo>
                    <a:pt x="2056" y="883"/>
                    <a:pt x="2022" y="886"/>
                    <a:pt x="1990" y="891"/>
                  </a:cubicBezTo>
                  <a:cubicBezTo>
                    <a:pt x="1953" y="894"/>
                    <a:pt x="1919" y="894"/>
                    <a:pt x="1882" y="894"/>
                  </a:cubicBezTo>
                  <a:lnTo>
                    <a:pt x="1740" y="894"/>
                  </a:lnTo>
                  <a:cubicBezTo>
                    <a:pt x="1690" y="894"/>
                    <a:pt x="1626" y="896"/>
                    <a:pt x="1550" y="899"/>
                  </a:cubicBezTo>
                  <a:cubicBezTo>
                    <a:pt x="1476" y="902"/>
                    <a:pt x="1384" y="904"/>
                    <a:pt x="1278" y="907"/>
                  </a:cubicBezTo>
                  <a:cubicBezTo>
                    <a:pt x="1281" y="849"/>
                    <a:pt x="1284" y="794"/>
                    <a:pt x="1286" y="743"/>
                  </a:cubicBezTo>
                  <a:cubicBezTo>
                    <a:pt x="1289" y="693"/>
                    <a:pt x="1292" y="646"/>
                    <a:pt x="1292" y="604"/>
                  </a:cubicBezTo>
                  <a:lnTo>
                    <a:pt x="1292" y="477"/>
                  </a:lnTo>
                  <a:cubicBezTo>
                    <a:pt x="1292" y="438"/>
                    <a:pt x="1294" y="393"/>
                    <a:pt x="1305" y="343"/>
                  </a:cubicBezTo>
                  <a:cubicBezTo>
                    <a:pt x="1310" y="301"/>
                    <a:pt x="1321" y="251"/>
                    <a:pt x="1334" y="193"/>
                  </a:cubicBezTo>
                  <a:cubicBezTo>
                    <a:pt x="1347" y="135"/>
                    <a:pt x="1365" y="71"/>
                    <a:pt x="13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6"/>
            <p:cNvSpPr/>
            <p:nvPr/>
          </p:nvSpPr>
          <p:spPr>
            <a:xfrm>
              <a:off x="4446144" y="511818"/>
              <a:ext cx="149334" cy="195101"/>
            </a:xfrm>
            <a:custGeom>
              <a:rect b="b" l="l" r="r" t="t"/>
              <a:pathLst>
                <a:path extrusionOk="0" h="3201" w="2450">
                  <a:moveTo>
                    <a:pt x="1548" y="1474"/>
                  </a:moveTo>
                  <a:cubicBezTo>
                    <a:pt x="1656" y="1484"/>
                    <a:pt x="1738" y="1521"/>
                    <a:pt x="1793" y="1582"/>
                  </a:cubicBezTo>
                  <a:cubicBezTo>
                    <a:pt x="1848" y="1642"/>
                    <a:pt x="1888" y="1714"/>
                    <a:pt x="1912" y="1793"/>
                  </a:cubicBezTo>
                  <a:cubicBezTo>
                    <a:pt x="1933" y="1869"/>
                    <a:pt x="1943" y="1951"/>
                    <a:pt x="1938" y="2035"/>
                  </a:cubicBezTo>
                  <a:cubicBezTo>
                    <a:pt x="1933" y="2117"/>
                    <a:pt x="1922" y="2185"/>
                    <a:pt x="1909" y="2238"/>
                  </a:cubicBezTo>
                  <a:cubicBezTo>
                    <a:pt x="1877" y="2351"/>
                    <a:pt x="1830" y="2452"/>
                    <a:pt x="1772" y="2541"/>
                  </a:cubicBezTo>
                  <a:cubicBezTo>
                    <a:pt x="1711" y="2631"/>
                    <a:pt x="1630" y="2689"/>
                    <a:pt x="1522" y="2720"/>
                  </a:cubicBezTo>
                  <a:cubicBezTo>
                    <a:pt x="1477" y="2730"/>
                    <a:pt x="1431" y="2735"/>
                    <a:pt x="1385" y="2735"/>
                  </a:cubicBezTo>
                  <a:cubicBezTo>
                    <a:pt x="1322" y="2735"/>
                    <a:pt x="1259" y="2726"/>
                    <a:pt x="1197" y="2710"/>
                  </a:cubicBezTo>
                  <a:cubicBezTo>
                    <a:pt x="1150" y="2699"/>
                    <a:pt x="1100" y="2681"/>
                    <a:pt x="1047" y="2657"/>
                  </a:cubicBezTo>
                  <a:cubicBezTo>
                    <a:pt x="997" y="2633"/>
                    <a:pt x="944" y="2602"/>
                    <a:pt x="889" y="2560"/>
                  </a:cubicBezTo>
                  <a:cubicBezTo>
                    <a:pt x="836" y="2517"/>
                    <a:pt x="784" y="2467"/>
                    <a:pt x="731" y="2407"/>
                  </a:cubicBezTo>
                  <a:cubicBezTo>
                    <a:pt x="676" y="2344"/>
                    <a:pt x="626" y="2272"/>
                    <a:pt x="578" y="2185"/>
                  </a:cubicBezTo>
                  <a:lnTo>
                    <a:pt x="578" y="2075"/>
                  </a:lnTo>
                  <a:cubicBezTo>
                    <a:pt x="731" y="1914"/>
                    <a:pt x="865" y="1793"/>
                    <a:pt x="984" y="1711"/>
                  </a:cubicBezTo>
                  <a:cubicBezTo>
                    <a:pt x="1103" y="1629"/>
                    <a:pt x="1205" y="1571"/>
                    <a:pt x="1290" y="1537"/>
                  </a:cubicBezTo>
                  <a:cubicBezTo>
                    <a:pt x="1387" y="1495"/>
                    <a:pt x="1474" y="1474"/>
                    <a:pt x="1548" y="1474"/>
                  </a:cubicBezTo>
                  <a:close/>
                  <a:moveTo>
                    <a:pt x="1100" y="1"/>
                  </a:moveTo>
                  <a:cubicBezTo>
                    <a:pt x="897" y="38"/>
                    <a:pt x="741" y="59"/>
                    <a:pt x="631" y="67"/>
                  </a:cubicBezTo>
                  <a:cubicBezTo>
                    <a:pt x="570" y="74"/>
                    <a:pt x="517" y="77"/>
                    <a:pt x="475" y="77"/>
                  </a:cubicBezTo>
                  <a:cubicBezTo>
                    <a:pt x="436" y="77"/>
                    <a:pt x="388" y="74"/>
                    <a:pt x="338" y="72"/>
                  </a:cubicBezTo>
                  <a:cubicBezTo>
                    <a:pt x="296" y="69"/>
                    <a:pt x="246" y="64"/>
                    <a:pt x="188" y="56"/>
                  </a:cubicBezTo>
                  <a:cubicBezTo>
                    <a:pt x="133" y="48"/>
                    <a:pt x="69" y="38"/>
                    <a:pt x="1" y="19"/>
                  </a:cubicBezTo>
                  <a:lnTo>
                    <a:pt x="1" y="19"/>
                  </a:lnTo>
                  <a:cubicBezTo>
                    <a:pt x="30" y="64"/>
                    <a:pt x="54" y="124"/>
                    <a:pt x="75" y="204"/>
                  </a:cubicBezTo>
                  <a:cubicBezTo>
                    <a:pt x="93" y="283"/>
                    <a:pt x="109" y="372"/>
                    <a:pt x="120" y="470"/>
                  </a:cubicBezTo>
                  <a:cubicBezTo>
                    <a:pt x="133" y="570"/>
                    <a:pt x="141" y="675"/>
                    <a:pt x="148" y="789"/>
                  </a:cubicBezTo>
                  <a:cubicBezTo>
                    <a:pt x="156" y="902"/>
                    <a:pt x="162" y="1013"/>
                    <a:pt x="164" y="1123"/>
                  </a:cubicBezTo>
                  <a:cubicBezTo>
                    <a:pt x="170" y="1379"/>
                    <a:pt x="170" y="1658"/>
                    <a:pt x="159" y="1959"/>
                  </a:cubicBezTo>
                  <a:cubicBezTo>
                    <a:pt x="151" y="2151"/>
                    <a:pt x="141" y="2330"/>
                    <a:pt x="130" y="2491"/>
                  </a:cubicBezTo>
                  <a:cubicBezTo>
                    <a:pt x="122" y="2562"/>
                    <a:pt x="117" y="2633"/>
                    <a:pt x="114" y="2705"/>
                  </a:cubicBezTo>
                  <a:cubicBezTo>
                    <a:pt x="109" y="2778"/>
                    <a:pt x="104" y="2844"/>
                    <a:pt x="96" y="2907"/>
                  </a:cubicBezTo>
                  <a:cubicBezTo>
                    <a:pt x="88" y="2971"/>
                    <a:pt x="83" y="3029"/>
                    <a:pt x="75" y="3081"/>
                  </a:cubicBezTo>
                  <a:cubicBezTo>
                    <a:pt x="69" y="3134"/>
                    <a:pt x="62" y="3174"/>
                    <a:pt x="54" y="3200"/>
                  </a:cubicBezTo>
                  <a:cubicBezTo>
                    <a:pt x="101" y="3187"/>
                    <a:pt x="146" y="3176"/>
                    <a:pt x="191" y="3168"/>
                  </a:cubicBezTo>
                  <a:cubicBezTo>
                    <a:pt x="235" y="3160"/>
                    <a:pt x="275" y="3153"/>
                    <a:pt x="307" y="3147"/>
                  </a:cubicBezTo>
                  <a:cubicBezTo>
                    <a:pt x="346" y="3139"/>
                    <a:pt x="383" y="3137"/>
                    <a:pt x="417" y="3134"/>
                  </a:cubicBezTo>
                  <a:cubicBezTo>
                    <a:pt x="454" y="3129"/>
                    <a:pt x="488" y="3126"/>
                    <a:pt x="525" y="3124"/>
                  </a:cubicBezTo>
                  <a:cubicBezTo>
                    <a:pt x="557" y="3121"/>
                    <a:pt x="591" y="3121"/>
                    <a:pt x="623" y="3121"/>
                  </a:cubicBezTo>
                  <a:cubicBezTo>
                    <a:pt x="654" y="3124"/>
                    <a:pt x="689" y="3126"/>
                    <a:pt x="720" y="3129"/>
                  </a:cubicBezTo>
                  <a:cubicBezTo>
                    <a:pt x="689" y="3095"/>
                    <a:pt x="662" y="3063"/>
                    <a:pt x="644" y="3029"/>
                  </a:cubicBezTo>
                  <a:cubicBezTo>
                    <a:pt x="623" y="2994"/>
                    <a:pt x="610" y="2965"/>
                    <a:pt x="602" y="2942"/>
                  </a:cubicBezTo>
                  <a:cubicBezTo>
                    <a:pt x="589" y="2913"/>
                    <a:pt x="581" y="2884"/>
                    <a:pt x="578" y="2857"/>
                  </a:cubicBezTo>
                  <a:cubicBezTo>
                    <a:pt x="575" y="2834"/>
                    <a:pt x="573" y="2805"/>
                    <a:pt x="570" y="2773"/>
                  </a:cubicBezTo>
                  <a:cubicBezTo>
                    <a:pt x="568" y="2749"/>
                    <a:pt x="565" y="2720"/>
                    <a:pt x="565" y="2686"/>
                  </a:cubicBezTo>
                  <a:lnTo>
                    <a:pt x="565" y="2581"/>
                  </a:lnTo>
                  <a:cubicBezTo>
                    <a:pt x="660" y="2723"/>
                    <a:pt x="776" y="2834"/>
                    <a:pt x="910" y="2907"/>
                  </a:cubicBezTo>
                  <a:cubicBezTo>
                    <a:pt x="1045" y="2984"/>
                    <a:pt x="1174" y="3037"/>
                    <a:pt x="1295" y="3066"/>
                  </a:cubicBezTo>
                  <a:cubicBezTo>
                    <a:pt x="1437" y="3103"/>
                    <a:pt x="1585" y="3118"/>
                    <a:pt x="1735" y="3118"/>
                  </a:cubicBezTo>
                  <a:cubicBezTo>
                    <a:pt x="1867" y="3113"/>
                    <a:pt x="1975" y="3079"/>
                    <a:pt x="2062" y="3018"/>
                  </a:cubicBezTo>
                  <a:cubicBezTo>
                    <a:pt x="2149" y="2955"/>
                    <a:pt x="2220" y="2876"/>
                    <a:pt x="2275" y="2784"/>
                  </a:cubicBezTo>
                  <a:cubicBezTo>
                    <a:pt x="2331" y="2691"/>
                    <a:pt x="2370" y="2589"/>
                    <a:pt x="2397" y="2478"/>
                  </a:cubicBezTo>
                  <a:cubicBezTo>
                    <a:pt x="2420" y="2365"/>
                    <a:pt x="2436" y="2259"/>
                    <a:pt x="2444" y="2159"/>
                  </a:cubicBezTo>
                  <a:cubicBezTo>
                    <a:pt x="2449" y="2059"/>
                    <a:pt x="2447" y="1969"/>
                    <a:pt x="2441" y="1890"/>
                  </a:cubicBezTo>
                  <a:cubicBezTo>
                    <a:pt x="2433" y="1811"/>
                    <a:pt x="2423" y="1756"/>
                    <a:pt x="2412" y="1727"/>
                  </a:cubicBezTo>
                  <a:cubicBezTo>
                    <a:pt x="2391" y="1682"/>
                    <a:pt x="2360" y="1632"/>
                    <a:pt x="2320" y="1574"/>
                  </a:cubicBezTo>
                  <a:cubicBezTo>
                    <a:pt x="2281" y="1516"/>
                    <a:pt x="2228" y="1461"/>
                    <a:pt x="2165" y="1405"/>
                  </a:cubicBezTo>
                  <a:cubicBezTo>
                    <a:pt x="2101" y="1350"/>
                    <a:pt x="2025" y="1303"/>
                    <a:pt x="1933" y="1263"/>
                  </a:cubicBezTo>
                  <a:cubicBezTo>
                    <a:pt x="1843" y="1223"/>
                    <a:pt x="1738" y="1197"/>
                    <a:pt x="1616" y="1189"/>
                  </a:cubicBezTo>
                  <a:cubicBezTo>
                    <a:pt x="1519" y="1192"/>
                    <a:pt x="1416" y="1210"/>
                    <a:pt x="1300" y="1247"/>
                  </a:cubicBezTo>
                  <a:cubicBezTo>
                    <a:pt x="1203" y="1279"/>
                    <a:pt x="1087" y="1332"/>
                    <a:pt x="958" y="1405"/>
                  </a:cubicBezTo>
                  <a:cubicBezTo>
                    <a:pt x="831" y="1476"/>
                    <a:pt x="694" y="1585"/>
                    <a:pt x="546" y="1727"/>
                  </a:cubicBezTo>
                  <a:cubicBezTo>
                    <a:pt x="578" y="1397"/>
                    <a:pt x="610" y="1134"/>
                    <a:pt x="647" y="936"/>
                  </a:cubicBezTo>
                  <a:cubicBezTo>
                    <a:pt x="683" y="736"/>
                    <a:pt x="720" y="583"/>
                    <a:pt x="752" y="472"/>
                  </a:cubicBezTo>
                  <a:cubicBezTo>
                    <a:pt x="792" y="346"/>
                    <a:pt x="828" y="254"/>
                    <a:pt x="868" y="201"/>
                  </a:cubicBezTo>
                  <a:lnTo>
                    <a:pt x="934" y="135"/>
                  </a:lnTo>
                  <a:cubicBezTo>
                    <a:pt x="955" y="114"/>
                    <a:pt x="979" y="93"/>
                    <a:pt x="1008" y="69"/>
                  </a:cubicBezTo>
                  <a:cubicBezTo>
                    <a:pt x="1037" y="48"/>
                    <a:pt x="1066" y="24"/>
                    <a:pt x="1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6"/>
            <p:cNvSpPr/>
            <p:nvPr/>
          </p:nvSpPr>
          <p:spPr>
            <a:xfrm>
              <a:off x="3826433" y="488048"/>
              <a:ext cx="53394" cy="74298"/>
            </a:xfrm>
            <a:custGeom>
              <a:rect b="b" l="l" r="r" t="t"/>
              <a:pathLst>
                <a:path extrusionOk="0" h="1219" w="876">
                  <a:moveTo>
                    <a:pt x="567" y="1"/>
                  </a:moveTo>
                  <a:cubicBezTo>
                    <a:pt x="514" y="1"/>
                    <a:pt x="467" y="6"/>
                    <a:pt x="430" y="16"/>
                  </a:cubicBezTo>
                  <a:cubicBezTo>
                    <a:pt x="391" y="27"/>
                    <a:pt x="359" y="37"/>
                    <a:pt x="330" y="51"/>
                  </a:cubicBezTo>
                  <a:cubicBezTo>
                    <a:pt x="301" y="64"/>
                    <a:pt x="277" y="74"/>
                    <a:pt x="256" y="88"/>
                  </a:cubicBezTo>
                  <a:cubicBezTo>
                    <a:pt x="235" y="98"/>
                    <a:pt x="214" y="106"/>
                    <a:pt x="196" y="109"/>
                  </a:cubicBezTo>
                  <a:cubicBezTo>
                    <a:pt x="189" y="109"/>
                    <a:pt x="183" y="110"/>
                    <a:pt x="177" y="110"/>
                  </a:cubicBezTo>
                  <a:cubicBezTo>
                    <a:pt x="162" y="110"/>
                    <a:pt x="147" y="108"/>
                    <a:pt x="132" y="106"/>
                  </a:cubicBezTo>
                  <a:cubicBezTo>
                    <a:pt x="111" y="103"/>
                    <a:pt x="93" y="98"/>
                    <a:pt x="69" y="90"/>
                  </a:cubicBezTo>
                  <a:cubicBezTo>
                    <a:pt x="45" y="85"/>
                    <a:pt x="24" y="72"/>
                    <a:pt x="0" y="56"/>
                  </a:cubicBezTo>
                  <a:lnTo>
                    <a:pt x="0" y="56"/>
                  </a:lnTo>
                  <a:cubicBezTo>
                    <a:pt x="11" y="153"/>
                    <a:pt x="19" y="225"/>
                    <a:pt x="22" y="272"/>
                  </a:cubicBezTo>
                  <a:cubicBezTo>
                    <a:pt x="24" y="301"/>
                    <a:pt x="27" y="322"/>
                    <a:pt x="27" y="341"/>
                  </a:cubicBezTo>
                  <a:cubicBezTo>
                    <a:pt x="29" y="362"/>
                    <a:pt x="32" y="391"/>
                    <a:pt x="35" y="422"/>
                  </a:cubicBezTo>
                  <a:cubicBezTo>
                    <a:pt x="37" y="457"/>
                    <a:pt x="37" y="488"/>
                    <a:pt x="40" y="517"/>
                  </a:cubicBezTo>
                  <a:cubicBezTo>
                    <a:pt x="43" y="546"/>
                    <a:pt x="45" y="572"/>
                    <a:pt x="45" y="591"/>
                  </a:cubicBezTo>
                  <a:cubicBezTo>
                    <a:pt x="48" y="609"/>
                    <a:pt x="48" y="618"/>
                    <a:pt x="50" y="618"/>
                  </a:cubicBezTo>
                  <a:cubicBezTo>
                    <a:pt x="50" y="618"/>
                    <a:pt x="50" y="618"/>
                    <a:pt x="51" y="617"/>
                  </a:cubicBezTo>
                  <a:cubicBezTo>
                    <a:pt x="51" y="617"/>
                    <a:pt x="53" y="607"/>
                    <a:pt x="61" y="586"/>
                  </a:cubicBezTo>
                  <a:cubicBezTo>
                    <a:pt x="69" y="565"/>
                    <a:pt x="80" y="538"/>
                    <a:pt x="93" y="507"/>
                  </a:cubicBezTo>
                  <a:cubicBezTo>
                    <a:pt x="106" y="475"/>
                    <a:pt x="124" y="441"/>
                    <a:pt x="143" y="404"/>
                  </a:cubicBezTo>
                  <a:cubicBezTo>
                    <a:pt x="164" y="370"/>
                    <a:pt x="188" y="335"/>
                    <a:pt x="211" y="304"/>
                  </a:cubicBezTo>
                  <a:cubicBezTo>
                    <a:pt x="238" y="272"/>
                    <a:pt x="267" y="246"/>
                    <a:pt x="298" y="222"/>
                  </a:cubicBezTo>
                  <a:cubicBezTo>
                    <a:pt x="327" y="201"/>
                    <a:pt x="362" y="188"/>
                    <a:pt x="396" y="185"/>
                  </a:cubicBezTo>
                  <a:cubicBezTo>
                    <a:pt x="401" y="185"/>
                    <a:pt x="407" y="185"/>
                    <a:pt x="412" y="185"/>
                  </a:cubicBezTo>
                  <a:cubicBezTo>
                    <a:pt x="459" y="185"/>
                    <a:pt x="493" y="196"/>
                    <a:pt x="514" y="219"/>
                  </a:cubicBezTo>
                  <a:cubicBezTo>
                    <a:pt x="538" y="246"/>
                    <a:pt x="554" y="280"/>
                    <a:pt x="557" y="322"/>
                  </a:cubicBezTo>
                  <a:cubicBezTo>
                    <a:pt x="562" y="362"/>
                    <a:pt x="557" y="406"/>
                    <a:pt x="543" y="454"/>
                  </a:cubicBezTo>
                  <a:cubicBezTo>
                    <a:pt x="530" y="501"/>
                    <a:pt x="514" y="546"/>
                    <a:pt x="496" y="586"/>
                  </a:cubicBezTo>
                  <a:cubicBezTo>
                    <a:pt x="475" y="620"/>
                    <a:pt x="446" y="657"/>
                    <a:pt x="406" y="696"/>
                  </a:cubicBezTo>
                  <a:cubicBezTo>
                    <a:pt x="372" y="731"/>
                    <a:pt x="327" y="770"/>
                    <a:pt x="269" y="820"/>
                  </a:cubicBezTo>
                  <a:cubicBezTo>
                    <a:pt x="209" y="868"/>
                    <a:pt x="132" y="923"/>
                    <a:pt x="40" y="981"/>
                  </a:cubicBezTo>
                  <a:cubicBezTo>
                    <a:pt x="40" y="994"/>
                    <a:pt x="43" y="1007"/>
                    <a:pt x="43" y="1018"/>
                  </a:cubicBezTo>
                  <a:cubicBezTo>
                    <a:pt x="45" y="1031"/>
                    <a:pt x="45" y="1044"/>
                    <a:pt x="48" y="1055"/>
                  </a:cubicBezTo>
                  <a:cubicBezTo>
                    <a:pt x="51" y="1068"/>
                    <a:pt x="53" y="1081"/>
                    <a:pt x="56" y="1097"/>
                  </a:cubicBezTo>
                  <a:cubicBezTo>
                    <a:pt x="58" y="1110"/>
                    <a:pt x="61" y="1123"/>
                    <a:pt x="64" y="1139"/>
                  </a:cubicBezTo>
                  <a:cubicBezTo>
                    <a:pt x="66" y="1152"/>
                    <a:pt x="69" y="1165"/>
                    <a:pt x="74" y="1179"/>
                  </a:cubicBezTo>
                  <a:cubicBezTo>
                    <a:pt x="77" y="1192"/>
                    <a:pt x="80" y="1205"/>
                    <a:pt x="85" y="1218"/>
                  </a:cubicBezTo>
                  <a:cubicBezTo>
                    <a:pt x="145" y="1202"/>
                    <a:pt x="201" y="1189"/>
                    <a:pt x="251" y="1179"/>
                  </a:cubicBezTo>
                  <a:cubicBezTo>
                    <a:pt x="298" y="1171"/>
                    <a:pt x="340" y="1165"/>
                    <a:pt x="375" y="1160"/>
                  </a:cubicBezTo>
                  <a:cubicBezTo>
                    <a:pt x="414" y="1155"/>
                    <a:pt x="451" y="1152"/>
                    <a:pt x="485" y="1150"/>
                  </a:cubicBezTo>
                  <a:cubicBezTo>
                    <a:pt x="517" y="1150"/>
                    <a:pt x="551" y="1152"/>
                    <a:pt x="591" y="1158"/>
                  </a:cubicBezTo>
                  <a:cubicBezTo>
                    <a:pt x="625" y="1160"/>
                    <a:pt x="667" y="1168"/>
                    <a:pt x="715" y="1176"/>
                  </a:cubicBezTo>
                  <a:cubicBezTo>
                    <a:pt x="762" y="1184"/>
                    <a:pt x="817" y="1197"/>
                    <a:pt x="875" y="1213"/>
                  </a:cubicBezTo>
                  <a:cubicBezTo>
                    <a:pt x="873" y="1189"/>
                    <a:pt x="870" y="1165"/>
                    <a:pt x="870" y="1144"/>
                  </a:cubicBezTo>
                  <a:cubicBezTo>
                    <a:pt x="870" y="1123"/>
                    <a:pt x="870" y="1105"/>
                    <a:pt x="868" y="1089"/>
                  </a:cubicBezTo>
                  <a:cubicBezTo>
                    <a:pt x="868" y="1071"/>
                    <a:pt x="865" y="1055"/>
                    <a:pt x="865" y="1039"/>
                  </a:cubicBezTo>
                  <a:cubicBezTo>
                    <a:pt x="862" y="1026"/>
                    <a:pt x="862" y="1007"/>
                    <a:pt x="860" y="986"/>
                  </a:cubicBezTo>
                  <a:cubicBezTo>
                    <a:pt x="857" y="949"/>
                    <a:pt x="852" y="899"/>
                    <a:pt x="849" y="836"/>
                  </a:cubicBezTo>
                  <a:cubicBezTo>
                    <a:pt x="831" y="868"/>
                    <a:pt x="810" y="891"/>
                    <a:pt x="791" y="910"/>
                  </a:cubicBezTo>
                  <a:cubicBezTo>
                    <a:pt x="773" y="928"/>
                    <a:pt x="754" y="944"/>
                    <a:pt x="738" y="955"/>
                  </a:cubicBezTo>
                  <a:cubicBezTo>
                    <a:pt x="717" y="968"/>
                    <a:pt x="699" y="978"/>
                    <a:pt x="680" y="986"/>
                  </a:cubicBezTo>
                  <a:cubicBezTo>
                    <a:pt x="662" y="992"/>
                    <a:pt x="636" y="994"/>
                    <a:pt x="601" y="999"/>
                  </a:cubicBezTo>
                  <a:cubicBezTo>
                    <a:pt x="572" y="1002"/>
                    <a:pt x="533" y="1007"/>
                    <a:pt x="488" y="1010"/>
                  </a:cubicBezTo>
                  <a:cubicBezTo>
                    <a:pt x="441" y="1013"/>
                    <a:pt x="383" y="1015"/>
                    <a:pt x="317" y="1015"/>
                  </a:cubicBezTo>
                  <a:cubicBezTo>
                    <a:pt x="430" y="944"/>
                    <a:pt x="522" y="883"/>
                    <a:pt x="591" y="831"/>
                  </a:cubicBezTo>
                  <a:cubicBezTo>
                    <a:pt x="659" y="778"/>
                    <a:pt x="709" y="736"/>
                    <a:pt x="744" y="704"/>
                  </a:cubicBezTo>
                  <a:cubicBezTo>
                    <a:pt x="783" y="665"/>
                    <a:pt x="810" y="633"/>
                    <a:pt x="823" y="609"/>
                  </a:cubicBezTo>
                  <a:cubicBezTo>
                    <a:pt x="836" y="580"/>
                    <a:pt x="844" y="546"/>
                    <a:pt x="852" y="501"/>
                  </a:cubicBezTo>
                  <a:cubicBezTo>
                    <a:pt x="857" y="457"/>
                    <a:pt x="862" y="412"/>
                    <a:pt x="862" y="364"/>
                  </a:cubicBezTo>
                  <a:cubicBezTo>
                    <a:pt x="865" y="319"/>
                    <a:pt x="862" y="277"/>
                    <a:pt x="857" y="238"/>
                  </a:cubicBezTo>
                  <a:cubicBezTo>
                    <a:pt x="852" y="198"/>
                    <a:pt x="844" y="169"/>
                    <a:pt x="833" y="151"/>
                  </a:cubicBezTo>
                  <a:cubicBezTo>
                    <a:pt x="823" y="135"/>
                    <a:pt x="807" y="117"/>
                    <a:pt x="786" y="98"/>
                  </a:cubicBezTo>
                  <a:cubicBezTo>
                    <a:pt x="765" y="82"/>
                    <a:pt x="744" y="66"/>
                    <a:pt x="717" y="51"/>
                  </a:cubicBezTo>
                  <a:cubicBezTo>
                    <a:pt x="694" y="37"/>
                    <a:pt x="667" y="24"/>
                    <a:pt x="641" y="14"/>
                  </a:cubicBezTo>
                  <a:cubicBezTo>
                    <a:pt x="615" y="6"/>
                    <a:pt x="591"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6"/>
            <p:cNvSpPr/>
            <p:nvPr/>
          </p:nvSpPr>
          <p:spPr>
            <a:xfrm>
              <a:off x="4274926" y="488048"/>
              <a:ext cx="53394" cy="74298"/>
            </a:xfrm>
            <a:custGeom>
              <a:rect b="b" l="l" r="r" t="t"/>
              <a:pathLst>
                <a:path extrusionOk="0" h="1219" w="876">
                  <a:moveTo>
                    <a:pt x="567" y="1"/>
                  </a:moveTo>
                  <a:cubicBezTo>
                    <a:pt x="512" y="1"/>
                    <a:pt x="467" y="6"/>
                    <a:pt x="430" y="16"/>
                  </a:cubicBezTo>
                  <a:cubicBezTo>
                    <a:pt x="391" y="27"/>
                    <a:pt x="356" y="37"/>
                    <a:pt x="330" y="51"/>
                  </a:cubicBezTo>
                  <a:cubicBezTo>
                    <a:pt x="301" y="64"/>
                    <a:pt x="277" y="74"/>
                    <a:pt x="256" y="88"/>
                  </a:cubicBezTo>
                  <a:cubicBezTo>
                    <a:pt x="235" y="98"/>
                    <a:pt x="214" y="106"/>
                    <a:pt x="193" y="109"/>
                  </a:cubicBezTo>
                  <a:cubicBezTo>
                    <a:pt x="187" y="109"/>
                    <a:pt x="181" y="110"/>
                    <a:pt x="174" y="110"/>
                  </a:cubicBezTo>
                  <a:cubicBezTo>
                    <a:pt x="160" y="110"/>
                    <a:pt x="145" y="108"/>
                    <a:pt x="130" y="106"/>
                  </a:cubicBezTo>
                  <a:cubicBezTo>
                    <a:pt x="111" y="103"/>
                    <a:pt x="90" y="98"/>
                    <a:pt x="69" y="90"/>
                  </a:cubicBezTo>
                  <a:cubicBezTo>
                    <a:pt x="45" y="85"/>
                    <a:pt x="24" y="72"/>
                    <a:pt x="1" y="56"/>
                  </a:cubicBezTo>
                  <a:lnTo>
                    <a:pt x="1" y="56"/>
                  </a:lnTo>
                  <a:cubicBezTo>
                    <a:pt x="11" y="153"/>
                    <a:pt x="19" y="225"/>
                    <a:pt x="22" y="272"/>
                  </a:cubicBezTo>
                  <a:cubicBezTo>
                    <a:pt x="24" y="301"/>
                    <a:pt x="27" y="322"/>
                    <a:pt x="27" y="341"/>
                  </a:cubicBezTo>
                  <a:cubicBezTo>
                    <a:pt x="30" y="362"/>
                    <a:pt x="32" y="391"/>
                    <a:pt x="35" y="422"/>
                  </a:cubicBezTo>
                  <a:cubicBezTo>
                    <a:pt x="37" y="457"/>
                    <a:pt x="37" y="488"/>
                    <a:pt x="40" y="517"/>
                  </a:cubicBezTo>
                  <a:cubicBezTo>
                    <a:pt x="43" y="546"/>
                    <a:pt x="43" y="572"/>
                    <a:pt x="45" y="591"/>
                  </a:cubicBezTo>
                  <a:cubicBezTo>
                    <a:pt x="48" y="609"/>
                    <a:pt x="48" y="618"/>
                    <a:pt x="50" y="618"/>
                  </a:cubicBezTo>
                  <a:cubicBezTo>
                    <a:pt x="50" y="618"/>
                    <a:pt x="50" y="618"/>
                    <a:pt x="51" y="617"/>
                  </a:cubicBezTo>
                  <a:cubicBezTo>
                    <a:pt x="51" y="617"/>
                    <a:pt x="53" y="607"/>
                    <a:pt x="61" y="586"/>
                  </a:cubicBezTo>
                  <a:cubicBezTo>
                    <a:pt x="69" y="565"/>
                    <a:pt x="80" y="538"/>
                    <a:pt x="93" y="507"/>
                  </a:cubicBezTo>
                  <a:cubicBezTo>
                    <a:pt x="106" y="475"/>
                    <a:pt x="124" y="441"/>
                    <a:pt x="143" y="404"/>
                  </a:cubicBezTo>
                  <a:cubicBezTo>
                    <a:pt x="164" y="370"/>
                    <a:pt x="185" y="335"/>
                    <a:pt x="211" y="304"/>
                  </a:cubicBezTo>
                  <a:cubicBezTo>
                    <a:pt x="238" y="272"/>
                    <a:pt x="267" y="246"/>
                    <a:pt x="296" y="222"/>
                  </a:cubicBezTo>
                  <a:cubicBezTo>
                    <a:pt x="327" y="201"/>
                    <a:pt x="362" y="188"/>
                    <a:pt x="396" y="185"/>
                  </a:cubicBezTo>
                  <a:cubicBezTo>
                    <a:pt x="401" y="185"/>
                    <a:pt x="407" y="185"/>
                    <a:pt x="412" y="185"/>
                  </a:cubicBezTo>
                  <a:cubicBezTo>
                    <a:pt x="459" y="185"/>
                    <a:pt x="493" y="196"/>
                    <a:pt x="514" y="219"/>
                  </a:cubicBezTo>
                  <a:cubicBezTo>
                    <a:pt x="538" y="246"/>
                    <a:pt x="554" y="280"/>
                    <a:pt x="557" y="322"/>
                  </a:cubicBezTo>
                  <a:cubicBezTo>
                    <a:pt x="562" y="362"/>
                    <a:pt x="557" y="406"/>
                    <a:pt x="543" y="454"/>
                  </a:cubicBezTo>
                  <a:cubicBezTo>
                    <a:pt x="530" y="501"/>
                    <a:pt x="514" y="546"/>
                    <a:pt x="496" y="586"/>
                  </a:cubicBezTo>
                  <a:cubicBezTo>
                    <a:pt x="475" y="620"/>
                    <a:pt x="446" y="657"/>
                    <a:pt x="406" y="696"/>
                  </a:cubicBezTo>
                  <a:cubicBezTo>
                    <a:pt x="372" y="731"/>
                    <a:pt x="327" y="770"/>
                    <a:pt x="267" y="820"/>
                  </a:cubicBezTo>
                  <a:cubicBezTo>
                    <a:pt x="209" y="868"/>
                    <a:pt x="132" y="923"/>
                    <a:pt x="40" y="981"/>
                  </a:cubicBezTo>
                  <a:cubicBezTo>
                    <a:pt x="40" y="994"/>
                    <a:pt x="43" y="1007"/>
                    <a:pt x="43" y="1018"/>
                  </a:cubicBezTo>
                  <a:cubicBezTo>
                    <a:pt x="43" y="1031"/>
                    <a:pt x="45" y="1044"/>
                    <a:pt x="48" y="1055"/>
                  </a:cubicBezTo>
                  <a:cubicBezTo>
                    <a:pt x="51" y="1068"/>
                    <a:pt x="53" y="1081"/>
                    <a:pt x="56" y="1097"/>
                  </a:cubicBezTo>
                  <a:cubicBezTo>
                    <a:pt x="59" y="1110"/>
                    <a:pt x="61" y="1123"/>
                    <a:pt x="64" y="1139"/>
                  </a:cubicBezTo>
                  <a:cubicBezTo>
                    <a:pt x="66" y="1152"/>
                    <a:pt x="69" y="1165"/>
                    <a:pt x="72" y="1179"/>
                  </a:cubicBezTo>
                  <a:cubicBezTo>
                    <a:pt x="77" y="1192"/>
                    <a:pt x="80" y="1205"/>
                    <a:pt x="85" y="1218"/>
                  </a:cubicBezTo>
                  <a:cubicBezTo>
                    <a:pt x="146" y="1202"/>
                    <a:pt x="201" y="1189"/>
                    <a:pt x="251" y="1179"/>
                  </a:cubicBezTo>
                  <a:cubicBezTo>
                    <a:pt x="298" y="1171"/>
                    <a:pt x="341" y="1165"/>
                    <a:pt x="375" y="1160"/>
                  </a:cubicBezTo>
                  <a:cubicBezTo>
                    <a:pt x="414" y="1155"/>
                    <a:pt x="451" y="1152"/>
                    <a:pt x="485" y="1150"/>
                  </a:cubicBezTo>
                  <a:cubicBezTo>
                    <a:pt x="517" y="1150"/>
                    <a:pt x="551" y="1152"/>
                    <a:pt x="591" y="1158"/>
                  </a:cubicBezTo>
                  <a:cubicBezTo>
                    <a:pt x="625" y="1160"/>
                    <a:pt x="667" y="1168"/>
                    <a:pt x="715" y="1176"/>
                  </a:cubicBezTo>
                  <a:cubicBezTo>
                    <a:pt x="762" y="1184"/>
                    <a:pt x="815" y="1197"/>
                    <a:pt x="876" y="1213"/>
                  </a:cubicBezTo>
                  <a:cubicBezTo>
                    <a:pt x="873" y="1189"/>
                    <a:pt x="870" y="1165"/>
                    <a:pt x="870" y="1144"/>
                  </a:cubicBezTo>
                  <a:cubicBezTo>
                    <a:pt x="870" y="1123"/>
                    <a:pt x="868" y="1105"/>
                    <a:pt x="868" y="1089"/>
                  </a:cubicBezTo>
                  <a:cubicBezTo>
                    <a:pt x="868" y="1071"/>
                    <a:pt x="865" y="1055"/>
                    <a:pt x="865" y="1039"/>
                  </a:cubicBezTo>
                  <a:cubicBezTo>
                    <a:pt x="862" y="1026"/>
                    <a:pt x="862" y="1007"/>
                    <a:pt x="860" y="986"/>
                  </a:cubicBezTo>
                  <a:cubicBezTo>
                    <a:pt x="854" y="949"/>
                    <a:pt x="852" y="899"/>
                    <a:pt x="849" y="836"/>
                  </a:cubicBezTo>
                  <a:cubicBezTo>
                    <a:pt x="831" y="868"/>
                    <a:pt x="810" y="891"/>
                    <a:pt x="791" y="910"/>
                  </a:cubicBezTo>
                  <a:cubicBezTo>
                    <a:pt x="773" y="928"/>
                    <a:pt x="754" y="944"/>
                    <a:pt x="738" y="955"/>
                  </a:cubicBezTo>
                  <a:cubicBezTo>
                    <a:pt x="717" y="968"/>
                    <a:pt x="699" y="978"/>
                    <a:pt x="680" y="986"/>
                  </a:cubicBezTo>
                  <a:cubicBezTo>
                    <a:pt x="662" y="992"/>
                    <a:pt x="636" y="994"/>
                    <a:pt x="601" y="999"/>
                  </a:cubicBezTo>
                  <a:cubicBezTo>
                    <a:pt x="570" y="1002"/>
                    <a:pt x="533" y="1007"/>
                    <a:pt x="488" y="1010"/>
                  </a:cubicBezTo>
                  <a:cubicBezTo>
                    <a:pt x="441" y="1013"/>
                    <a:pt x="383" y="1015"/>
                    <a:pt x="314" y="1015"/>
                  </a:cubicBezTo>
                  <a:cubicBezTo>
                    <a:pt x="430" y="944"/>
                    <a:pt x="522" y="883"/>
                    <a:pt x="591" y="831"/>
                  </a:cubicBezTo>
                  <a:cubicBezTo>
                    <a:pt x="657" y="778"/>
                    <a:pt x="709" y="736"/>
                    <a:pt x="744" y="704"/>
                  </a:cubicBezTo>
                  <a:cubicBezTo>
                    <a:pt x="783" y="665"/>
                    <a:pt x="810" y="633"/>
                    <a:pt x="823" y="609"/>
                  </a:cubicBezTo>
                  <a:cubicBezTo>
                    <a:pt x="836" y="580"/>
                    <a:pt x="844" y="546"/>
                    <a:pt x="852" y="501"/>
                  </a:cubicBezTo>
                  <a:cubicBezTo>
                    <a:pt x="857" y="457"/>
                    <a:pt x="862" y="412"/>
                    <a:pt x="862" y="364"/>
                  </a:cubicBezTo>
                  <a:cubicBezTo>
                    <a:pt x="862" y="319"/>
                    <a:pt x="862" y="277"/>
                    <a:pt x="857" y="238"/>
                  </a:cubicBezTo>
                  <a:cubicBezTo>
                    <a:pt x="852" y="198"/>
                    <a:pt x="844" y="169"/>
                    <a:pt x="833" y="151"/>
                  </a:cubicBezTo>
                  <a:cubicBezTo>
                    <a:pt x="823" y="135"/>
                    <a:pt x="807" y="117"/>
                    <a:pt x="786" y="98"/>
                  </a:cubicBezTo>
                  <a:cubicBezTo>
                    <a:pt x="765" y="82"/>
                    <a:pt x="744" y="66"/>
                    <a:pt x="717" y="51"/>
                  </a:cubicBezTo>
                  <a:cubicBezTo>
                    <a:pt x="694" y="37"/>
                    <a:pt x="667" y="24"/>
                    <a:pt x="641" y="14"/>
                  </a:cubicBezTo>
                  <a:cubicBezTo>
                    <a:pt x="615" y="6"/>
                    <a:pt x="591"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6"/>
            <p:cNvSpPr/>
            <p:nvPr/>
          </p:nvSpPr>
          <p:spPr>
            <a:xfrm>
              <a:off x="4518800" y="488048"/>
              <a:ext cx="53394" cy="74298"/>
            </a:xfrm>
            <a:custGeom>
              <a:rect b="b" l="l" r="r" t="t"/>
              <a:pathLst>
                <a:path extrusionOk="0" h="1219" w="876">
                  <a:moveTo>
                    <a:pt x="567" y="1"/>
                  </a:moveTo>
                  <a:cubicBezTo>
                    <a:pt x="511" y="1"/>
                    <a:pt x="467" y="6"/>
                    <a:pt x="427" y="16"/>
                  </a:cubicBezTo>
                  <a:cubicBezTo>
                    <a:pt x="390" y="27"/>
                    <a:pt x="356" y="37"/>
                    <a:pt x="330" y="51"/>
                  </a:cubicBezTo>
                  <a:cubicBezTo>
                    <a:pt x="301" y="64"/>
                    <a:pt x="277" y="74"/>
                    <a:pt x="256" y="88"/>
                  </a:cubicBezTo>
                  <a:cubicBezTo>
                    <a:pt x="235" y="98"/>
                    <a:pt x="214" y="106"/>
                    <a:pt x="193" y="109"/>
                  </a:cubicBezTo>
                  <a:cubicBezTo>
                    <a:pt x="186" y="109"/>
                    <a:pt x="180" y="110"/>
                    <a:pt x="174" y="110"/>
                  </a:cubicBezTo>
                  <a:cubicBezTo>
                    <a:pt x="159" y="110"/>
                    <a:pt x="144" y="108"/>
                    <a:pt x="129" y="106"/>
                  </a:cubicBezTo>
                  <a:cubicBezTo>
                    <a:pt x="111" y="103"/>
                    <a:pt x="90" y="98"/>
                    <a:pt x="69" y="90"/>
                  </a:cubicBezTo>
                  <a:cubicBezTo>
                    <a:pt x="45" y="85"/>
                    <a:pt x="21" y="72"/>
                    <a:pt x="0" y="56"/>
                  </a:cubicBezTo>
                  <a:lnTo>
                    <a:pt x="0" y="56"/>
                  </a:lnTo>
                  <a:cubicBezTo>
                    <a:pt x="11" y="153"/>
                    <a:pt x="19" y="225"/>
                    <a:pt x="21" y="272"/>
                  </a:cubicBezTo>
                  <a:cubicBezTo>
                    <a:pt x="24" y="301"/>
                    <a:pt x="26" y="322"/>
                    <a:pt x="26" y="341"/>
                  </a:cubicBezTo>
                  <a:cubicBezTo>
                    <a:pt x="29" y="362"/>
                    <a:pt x="32" y="391"/>
                    <a:pt x="34" y="422"/>
                  </a:cubicBezTo>
                  <a:cubicBezTo>
                    <a:pt x="37" y="457"/>
                    <a:pt x="37" y="488"/>
                    <a:pt x="40" y="517"/>
                  </a:cubicBezTo>
                  <a:cubicBezTo>
                    <a:pt x="42" y="546"/>
                    <a:pt x="42" y="572"/>
                    <a:pt x="45" y="591"/>
                  </a:cubicBezTo>
                  <a:cubicBezTo>
                    <a:pt x="47" y="609"/>
                    <a:pt x="48" y="618"/>
                    <a:pt x="49" y="618"/>
                  </a:cubicBezTo>
                  <a:cubicBezTo>
                    <a:pt x="50" y="618"/>
                    <a:pt x="50" y="618"/>
                    <a:pt x="50" y="617"/>
                  </a:cubicBezTo>
                  <a:cubicBezTo>
                    <a:pt x="50" y="617"/>
                    <a:pt x="53" y="607"/>
                    <a:pt x="61" y="586"/>
                  </a:cubicBezTo>
                  <a:cubicBezTo>
                    <a:pt x="69" y="565"/>
                    <a:pt x="79" y="538"/>
                    <a:pt x="92" y="507"/>
                  </a:cubicBezTo>
                  <a:cubicBezTo>
                    <a:pt x="106" y="475"/>
                    <a:pt x="121" y="441"/>
                    <a:pt x="142" y="404"/>
                  </a:cubicBezTo>
                  <a:cubicBezTo>
                    <a:pt x="164" y="370"/>
                    <a:pt x="185" y="335"/>
                    <a:pt x="211" y="304"/>
                  </a:cubicBezTo>
                  <a:cubicBezTo>
                    <a:pt x="237" y="272"/>
                    <a:pt x="266" y="246"/>
                    <a:pt x="295" y="222"/>
                  </a:cubicBezTo>
                  <a:cubicBezTo>
                    <a:pt x="327" y="201"/>
                    <a:pt x="361" y="188"/>
                    <a:pt x="395" y="185"/>
                  </a:cubicBezTo>
                  <a:cubicBezTo>
                    <a:pt x="401" y="185"/>
                    <a:pt x="406" y="185"/>
                    <a:pt x="411" y="185"/>
                  </a:cubicBezTo>
                  <a:cubicBezTo>
                    <a:pt x="458" y="185"/>
                    <a:pt x="490" y="196"/>
                    <a:pt x="514" y="219"/>
                  </a:cubicBezTo>
                  <a:cubicBezTo>
                    <a:pt x="538" y="246"/>
                    <a:pt x="554" y="280"/>
                    <a:pt x="556" y="322"/>
                  </a:cubicBezTo>
                  <a:cubicBezTo>
                    <a:pt x="561" y="362"/>
                    <a:pt x="556" y="406"/>
                    <a:pt x="543" y="454"/>
                  </a:cubicBezTo>
                  <a:cubicBezTo>
                    <a:pt x="530" y="501"/>
                    <a:pt x="514" y="546"/>
                    <a:pt x="496" y="586"/>
                  </a:cubicBezTo>
                  <a:cubicBezTo>
                    <a:pt x="474" y="620"/>
                    <a:pt x="446" y="657"/>
                    <a:pt x="406" y="696"/>
                  </a:cubicBezTo>
                  <a:cubicBezTo>
                    <a:pt x="372" y="731"/>
                    <a:pt x="327" y="770"/>
                    <a:pt x="266" y="820"/>
                  </a:cubicBezTo>
                  <a:cubicBezTo>
                    <a:pt x="208" y="868"/>
                    <a:pt x="132" y="923"/>
                    <a:pt x="40" y="981"/>
                  </a:cubicBezTo>
                  <a:cubicBezTo>
                    <a:pt x="40" y="994"/>
                    <a:pt x="42" y="1007"/>
                    <a:pt x="42" y="1018"/>
                  </a:cubicBezTo>
                  <a:cubicBezTo>
                    <a:pt x="42" y="1031"/>
                    <a:pt x="45" y="1044"/>
                    <a:pt x="48" y="1055"/>
                  </a:cubicBezTo>
                  <a:cubicBezTo>
                    <a:pt x="50" y="1068"/>
                    <a:pt x="53" y="1081"/>
                    <a:pt x="55" y="1097"/>
                  </a:cubicBezTo>
                  <a:cubicBezTo>
                    <a:pt x="58" y="1110"/>
                    <a:pt x="61" y="1123"/>
                    <a:pt x="63" y="1139"/>
                  </a:cubicBezTo>
                  <a:cubicBezTo>
                    <a:pt x="66" y="1152"/>
                    <a:pt x="69" y="1165"/>
                    <a:pt x="71" y="1179"/>
                  </a:cubicBezTo>
                  <a:cubicBezTo>
                    <a:pt x="77" y="1192"/>
                    <a:pt x="79" y="1205"/>
                    <a:pt x="84" y="1218"/>
                  </a:cubicBezTo>
                  <a:cubicBezTo>
                    <a:pt x="145" y="1202"/>
                    <a:pt x="200" y="1189"/>
                    <a:pt x="248" y="1179"/>
                  </a:cubicBezTo>
                  <a:cubicBezTo>
                    <a:pt x="298" y="1171"/>
                    <a:pt x="340" y="1165"/>
                    <a:pt x="374" y="1160"/>
                  </a:cubicBezTo>
                  <a:cubicBezTo>
                    <a:pt x="414" y="1155"/>
                    <a:pt x="451" y="1152"/>
                    <a:pt x="482" y="1150"/>
                  </a:cubicBezTo>
                  <a:cubicBezTo>
                    <a:pt x="514" y="1150"/>
                    <a:pt x="551" y="1152"/>
                    <a:pt x="590" y="1158"/>
                  </a:cubicBezTo>
                  <a:cubicBezTo>
                    <a:pt x="625" y="1160"/>
                    <a:pt x="667" y="1168"/>
                    <a:pt x="714" y="1176"/>
                  </a:cubicBezTo>
                  <a:cubicBezTo>
                    <a:pt x="762" y="1184"/>
                    <a:pt x="814" y="1197"/>
                    <a:pt x="875" y="1213"/>
                  </a:cubicBezTo>
                  <a:cubicBezTo>
                    <a:pt x="872" y="1189"/>
                    <a:pt x="870" y="1165"/>
                    <a:pt x="870" y="1144"/>
                  </a:cubicBezTo>
                  <a:cubicBezTo>
                    <a:pt x="870" y="1123"/>
                    <a:pt x="867" y="1105"/>
                    <a:pt x="867" y="1089"/>
                  </a:cubicBezTo>
                  <a:cubicBezTo>
                    <a:pt x="867" y="1071"/>
                    <a:pt x="865" y="1055"/>
                    <a:pt x="865" y="1039"/>
                  </a:cubicBezTo>
                  <a:cubicBezTo>
                    <a:pt x="862" y="1026"/>
                    <a:pt x="859" y="1007"/>
                    <a:pt x="859" y="986"/>
                  </a:cubicBezTo>
                  <a:cubicBezTo>
                    <a:pt x="854" y="949"/>
                    <a:pt x="851" y="899"/>
                    <a:pt x="849" y="836"/>
                  </a:cubicBezTo>
                  <a:cubicBezTo>
                    <a:pt x="828" y="868"/>
                    <a:pt x="809" y="891"/>
                    <a:pt x="791" y="910"/>
                  </a:cubicBezTo>
                  <a:cubicBezTo>
                    <a:pt x="772" y="928"/>
                    <a:pt x="754" y="944"/>
                    <a:pt x="738" y="955"/>
                  </a:cubicBezTo>
                  <a:cubicBezTo>
                    <a:pt x="717" y="968"/>
                    <a:pt x="699" y="978"/>
                    <a:pt x="680" y="986"/>
                  </a:cubicBezTo>
                  <a:cubicBezTo>
                    <a:pt x="662" y="992"/>
                    <a:pt x="633" y="994"/>
                    <a:pt x="598" y="999"/>
                  </a:cubicBezTo>
                  <a:cubicBezTo>
                    <a:pt x="569" y="1002"/>
                    <a:pt x="532" y="1007"/>
                    <a:pt x="485" y="1010"/>
                  </a:cubicBezTo>
                  <a:cubicBezTo>
                    <a:pt x="440" y="1013"/>
                    <a:pt x="382" y="1015"/>
                    <a:pt x="314" y="1015"/>
                  </a:cubicBezTo>
                  <a:cubicBezTo>
                    <a:pt x="430" y="944"/>
                    <a:pt x="522" y="883"/>
                    <a:pt x="588" y="831"/>
                  </a:cubicBezTo>
                  <a:cubicBezTo>
                    <a:pt x="656" y="778"/>
                    <a:pt x="709" y="736"/>
                    <a:pt x="743" y="704"/>
                  </a:cubicBezTo>
                  <a:cubicBezTo>
                    <a:pt x="783" y="665"/>
                    <a:pt x="809" y="633"/>
                    <a:pt x="822" y="609"/>
                  </a:cubicBezTo>
                  <a:cubicBezTo>
                    <a:pt x="836" y="580"/>
                    <a:pt x="843" y="546"/>
                    <a:pt x="851" y="501"/>
                  </a:cubicBezTo>
                  <a:cubicBezTo>
                    <a:pt x="857" y="457"/>
                    <a:pt x="859" y="412"/>
                    <a:pt x="862" y="364"/>
                  </a:cubicBezTo>
                  <a:cubicBezTo>
                    <a:pt x="862" y="319"/>
                    <a:pt x="862" y="277"/>
                    <a:pt x="857" y="238"/>
                  </a:cubicBezTo>
                  <a:cubicBezTo>
                    <a:pt x="851" y="198"/>
                    <a:pt x="843" y="169"/>
                    <a:pt x="833" y="151"/>
                  </a:cubicBezTo>
                  <a:cubicBezTo>
                    <a:pt x="822" y="135"/>
                    <a:pt x="807" y="117"/>
                    <a:pt x="785" y="98"/>
                  </a:cubicBezTo>
                  <a:cubicBezTo>
                    <a:pt x="764" y="82"/>
                    <a:pt x="743" y="66"/>
                    <a:pt x="717" y="51"/>
                  </a:cubicBezTo>
                  <a:cubicBezTo>
                    <a:pt x="693" y="37"/>
                    <a:pt x="667" y="24"/>
                    <a:pt x="641" y="14"/>
                  </a:cubicBezTo>
                  <a:cubicBezTo>
                    <a:pt x="614" y="6"/>
                    <a:pt x="590"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26"/>
          <p:cNvGrpSpPr/>
          <p:nvPr/>
        </p:nvGrpSpPr>
        <p:grpSpPr>
          <a:xfrm>
            <a:off x="226971" y="1620220"/>
            <a:ext cx="2191985" cy="3342159"/>
            <a:chOff x="228592" y="1428408"/>
            <a:chExt cx="2287368" cy="3486500"/>
          </a:xfrm>
        </p:grpSpPr>
        <p:sp>
          <p:nvSpPr>
            <p:cNvPr id="1511" name="Google Shape;1511;p26"/>
            <p:cNvSpPr/>
            <p:nvPr/>
          </p:nvSpPr>
          <p:spPr>
            <a:xfrm>
              <a:off x="1370811" y="3305171"/>
              <a:ext cx="222931" cy="525065"/>
            </a:xfrm>
            <a:custGeom>
              <a:rect b="b" l="l" r="r" t="t"/>
              <a:pathLst>
                <a:path extrusionOk="0" h="8178" w="3472">
                  <a:moveTo>
                    <a:pt x="1985" y="0"/>
                  </a:moveTo>
                  <a:lnTo>
                    <a:pt x="243" y="4138"/>
                  </a:lnTo>
                  <a:cubicBezTo>
                    <a:pt x="0" y="6525"/>
                    <a:pt x="650" y="8178"/>
                    <a:pt x="2169" y="8178"/>
                  </a:cubicBezTo>
                  <a:cubicBezTo>
                    <a:pt x="2496" y="8178"/>
                    <a:pt x="2864" y="8101"/>
                    <a:pt x="3271" y="7938"/>
                  </a:cubicBezTo>
                  <a:lnTo>
                    <a:pt x="3472" y="1184"/>
                  </a:lnTo>
                  <a:lnTo>
                    <a:pt x="198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6"/>
            <p:cNvSpPr/>
            <p:nvPr/>
          </p:nvSpPr>
          <p:spPr>
            <a:xfrm>
              <a:off x="1165598" y="3570786"/>
              <a:ext cx="415299" cy="911127"/>
            </a:xfrm>
            <a:custGeom>
              <a:rect b="b" l="l" r="r" t="t"/>
              <a:pathLst>
                <a:path extrusionOk="0" h="14191" w="6468">
                  <a:moveTo>
                    <a:pt x="3439" y="1"/>
                  </a:moveTo>
                  <a:lnTo>
                    <a:pt x="0" y="8171"/>
                  </a:lnTo>
                  <a:lnTo>
                    <a:pt x="6156" y="14190"/>
                  </a:lnTo>
                  <a:lnTo>
                    <a:pt x="6467" y="3801"/>
                  </a:lnTo>
                  <a:cubicBezTo>
                    <a:pt x="4380" y="3153"/>
                    <a:pt x="3674" y="1329"/>
                    <a:pt x="34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6"/>
            <p:cNvSpPr/>
            <p:nvPr/>
          </p:nvSpPr>
          <p:spPr>
            <a:xfrm>
              <a:off x="749843" y="2559756"/>
              <a:ext cx="648119" cy="540859"/>
            </a:xfrm>
            <a:custGeom>
              <a:rect b="b" l="l" r="r" t="t"/>
              <a:pathLst>
                <a:path extrusionOk="0" h="8424" w="10094">
                  <a:moveTo>
                    <a:pt x="3392" y="1"/>
                  </a:moveTo>
                  <a:cubicBezTo>
                    <a:pt x="2348" y="1"/>
                    <a:pt x="1420" y="361"/>
                    <a:pt x="988" y="1440"/>
                  </a:cubicBezTo>
                  <a:cubicBezTo>
                    <a:pt x="1" y="3912"/>
                    <a:pt x="1475" y="8424"/>
                    <a:pt x="5548" y="8424"/>
                  </a:cubicBezTo>
                  <a:cubicBezTo>
                    <a:pt x="6811" y="8424"/>
                    <a:pt x="8325" y="7989"/>
                    <a:pt x="10094" y="6925"/>
                  </a:cubicBezTo>
                  <a:lnTo>
                    <a:pt x="9213" y="602"/>
                  </a:lnTo>
                  <a:lnTo>
                    <a:pt x="8038" y="1440"/>
                  </a:lnTo>
                  <a:cubicBezTo>
                    <a:pt x="8038" y="1440"/>
                    <a:pt x="5481" y="1"/>
                    <a:pt x="33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6"/>
            <p:cNvSpPr/>
            <p:nvPr/>
          </p:nvSpPr>
          <p:spPr>
            <a:xfrm>
              <a:off x="885324" y="2771246"/>
              <a:ext cx="296064" cy="176948"/>
            </a:xfrm>
            <a:custGeom>
              <a:rect b="b" l="l" r="r" t="t"/>
              <a:pathLst>
                <a:path extrusionOk="0" h="2756" w="4611">
                  <a:moveTo>
                    <a:pt x="1522" y="1"/>
                  </a:moveTo>
                  <a:cubicBezTo>
                    <a:pt x="997" y="1"/>
                    <a:pt x="620" y="144"/>
                    <a:pt x="388" y="434"/>
                  </a:cubicBezTo>
                  <a:cubicBezTo>
                    <a:pt x="1" y="924"/>
                    <a:pt x="199" y="1628"/>
                    <a:pt x="209" y="1657"/>
                  </a:cubicBezTo>
                  <a:lnTo>
                    <a:pt x="428" y="1593"/>
                  </a:lnTo>
                  <a:cubicBezTo>
                    <a:pt x="425" y="1588"/>
                    <a:pt x="254" y="974"/>
                    <a:pt x="567" y="576"/>
                  </a:cubicBezTo>
                  <a:cubicBezTo>
                    <a:pt x="750" y="346"/>
                    <a:pt x="1065" y="229"/>
                    <a:pt x="1506" y="229"/>
                  </a:cubicBezTo>
                  <a:cubicBezTo>
                    <a:pt x="1556" y="229"/>
                    <a:pt x="1606" y="231"/>
                    <a:pt x="1659" y="234"/>
                  </a:cubicBezTo>
                  <a:cubicBezTo>
                    <a:pt x="2710" y="289"/>
                    <a:pt x="3495" y="1024"/>
                    <a:pt x="3951" y="1596"/>
                  </a:cubicBezTo>
                  <a:cubicBezTo>
                    <a:pt x="3813" y="1525"/>
                    <a:pt x="3660" y="1476"/>
                    <a:pt x="3500" y="1476"/>
                  </a:cubicBezTo>
                  <a:cubicBezTo>
                    <a:pt x="3399" y="1476"/>
                    <a:pt x="3294" y="1496"/>
                    <a:pt x="3190" y="1543"/>
                  </a:cubicBezTo>
                  <a:cubicBezTo>
                    <a:pt x="2613" y="1802"/>
                    <a:pt x="2715" y="2450"/>
                    <a:pt x="2850" y="2756"/>
                  </a:cubicBezTo>
                  <a:lnTo>
                    <a:pt x="3061" y="2663"/>
                  </a:lnTo>
                  <a:cubicBezTo>
                    <a:pt x="3047" y="2637"/>
                    <a:pt x="2768" y="1981"/>
                    <a:pt x="3285" y="1752"/>
                  </a:cubicBezTo>
                  <a:cubicBezTo>
                    <a:pt x="3357" y="1719"/>
                    <a:pt x="3430" y="1705"/>
                    <a:pt x="3502" y="1705"/>
                  </a:cubicBezTo>
                  <a:cubicBezTo>
                    <a:pt x="3967" y="1705"/>
                    <a:pt x="4413" y="2280"/>
                    <a:pt x="4418" y="2287"/>
                  </a:cubicBezTo>
                  <a:lnTo>
                    <a:pt x="4610" y="2165"/>
                  </a:lnTo>
                  <a:cubicBezTo>
                    <a:pt x="4568" y="2081"/>
                    <a:pt x="3527" y="102"/>
                    <a:pt x="1672" y="4"/>
                  </a:cubicBezTo>
                  <a:cubicBezTo>
                    <a:pt x="1621" y="2"/>
                    <a:pt x="1571" y="1"/>
                    <a:pt x="1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6"/>
            <p:cNvSpPr/>
            <p:nvPr/>
          </p:nvSpPr>
          <p:spPr>
            <a:xfrm>
              <a:off x="1344100" y="1935431"/>
              <a:ext cx="971343" cy="1501744"/>
            </a:xfrm>
            <a:custGeom>
              <a:rect b="b" l="l" r="r" t="t"/>
              <a:pathLst>
                <a:path extrusionOk="0" h="23390" w="15128">
                  <a:moveTo>
                    <a:pt x="11393" y="1"/>
                  </a:moveTo>
                  <a:lnTo>
                    <a:pt x="5411" y="383"/>
                  </a:lnTo>
                  <a:lnTo>
                    <a:pt x="1334" y="4078"/>
                  </a:lnTo>
                  <a:lnTo>
                    <a:pt x="0" y="12917"/>
                  </a:lnTo>
                  <a:lnTo>
                    <a:pt x="2341" y="21479"/>
                  </a:lnTo>
                  <a:lnTo>
                    <a:pt x="11965" y="23390"/>
                  </a:lnTo>
                  <a:lnTo>
                    <a:pt x="12461" y="21031"/>
                  </a:lnTo>
                  <a:lnTo>
                    <a:pt x="12790" y="14886"/>
                  </a:lnTo>
                  <a:lnTo>
                    <a:pt x="15128" y="15107"/>
                  </a:lnTo>
                  <a:lnTo>
                    <a:pt x="13557" y="4473"/>
                  </a:lnTo>
                  <a:lnTo>
                    <a:pt x="113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6"/>
            <p:cNvSpPr/>
            <p:nvPr/>
          </p:nvSpPr>
          <p:spPr>
            <a:xfrm>
              <a:off x="1850197" y="2142362"/>
              <a:ext cx="473921" cy="771161"/>
            </a:xfrm>
            <a:custGeom>
              <a:rect b="b" l="l" r="r" t="t"/>
              <a:pathLst>
                <a:path extrusionOk="0" h="12011" w="7381">
                  <a:moveTo>
                    <a:pt x="5604" y="1"/>
                  </a:moveTo>
                  <a:lnTo>
                    <a:pt x="5380" y="32"/>
                  </a:lnTo>
                  <a:lnTo>
                    <a:pt x="7111" y="11757"/>
                  </a:lnTo>
                  <a:lnTo>
                    <a:pt x="7111" y="11757"/>
                  </a:lnTo>
                  <a:lnTo>
                    <a:pt x="317" y="11117"/>
                  </a:lnTo>
                  <a:cubicBezTo>
                    <a:pt x="573" y="10469"/>
                    <a:pt x="1211" y="9169"/>
                    <a:pt x="1856" y="9159"/>
                  </a:cubicBezTo>
                  <a:lnTo>
                    <a:pt x="1862" y="9159"/>
                  </a:lnTo>
                  <a:cubicBezTo>
                    <a:pt x="2225" y="9159"/>
                    <a:pt x="2589" y="9596"/>
                    <a:pt x="2908" y="10421"/>
                  </a:cubicBezTo>
                  <a:lnTo>
                    <a:pt x="3121" y="10337"/>
                  </a:lnTo>
                  <a:cubicBezTo>
                    <a:pt x="2757" y="9399"/>
                    <a:pt x="2337" y="8932"/>
                    <a:pt x="1873" y="8932"/>
                  </a:cubicBezTo>
                  <a:cubicBezTo>
                    <a:pt x="1867" y="8932"/>
                    <a:pt x="1860" y="8932"/>
                    <a:pt x="1854" y="8932"/>
                  </a:cubicBezTo>
                  <a:cubicBezTo>
                    <a:pt x="860" y="8945"/>
                    <a:pt x="83" y="11088"/>
                    <a:pt x="51" y="11178"/>
                  </a:cubicBezTo>
                  <a:lnTo>
                    <a:pt x="1" y="11317"/>
                  </a:lnTo>
                  <a:lnTo>
                    <a:pt x="7380" y="12010"/>
                  </a:lnTo>
                  <a:lnTo>
                    <a:pt x="56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6"/>
            <p:cNvSpPr/>
            <p:nvPr/>
          </p:nvSpPr>
          <p:spPr>
            <a:xfrm>
              <a:off x="1807241" y="2497863"/>
              <a:ext cx="151018" cy="163850"/>
            </a:xfrm>
            <a:custGeom>
              <a:rect b="b" l="l" r="r" t="t"/>
              <a:pathLst>
                <a:path extrusionOk="0" h="2552" w="2352">
                  <a:moveTo>
                    <a:pt x="2122" y="1"/>
                  </a:moveTo>
                  <a:cubicBezTo>
                    <a:pt x="2122" y="22"/>
                    <a:pt x="2075" y="1985"/>
                    <a:pt x="1245" y="2296"/>
                  </a:cubicBezTo>
                  <a:cubicBezTo>
                    <a:pt x="1197" y="2315"/>
                    <a:pt x="1151" y="2324"/>
                    <a:pt x="1107" y="2324"/>
                  </a:cubicBezTo>
                  <a:cubicBezTo>
                    <a:pt x="1045" y="2324"/>
                    <a:pt x="986" y="2306"/>
                    <a:pt x="928" y="2270"/>
                  </a:cubicBezTo>
                  <a:cubicBezTo>
                    <a:pt x="493" y="2004"/>
                    <a:pt x="275" y="831"/>
                    <a:pt x="230" y="401"/>
                  </a:cubicBezTo>
                  <a:lnTo>
                    <a:pt x="1" y="425"/>
                  </a:lnTo>
                  <a:cubicBezTo>
                    <a:pt x="9" y="494"/>
                    <a:pt x="190" y="2085"/>
                    <a:pt x="810" y="2465"/>
                  </a:cubicBezTo>
                  <a:cubicBezTo>
                    <a:pt x="902" y="2523"/>
                    <a:pt x="1002" y="2552"/>
                    <a:pt x="1105" y="2552"/>
                  </a:cubicBezTo>
                  <a:cubicBezTo>
                    <a:pt x="1176" y="2552"/>
                    <a:pt x="1250" y="2539"/>
                    <a:pt x="1324" y="2510"/>
                  </a:cubicBezTo>
                  <a:cubicBezTo>
                    <a:pt x="2301" y="2146"/>
                    <a:pt x="2349" y="93"/>
                    <a:pt x="2351" y="6"/>
                  </a:cubicBezTo>
                  <a:lnTo>
                    <a:pt x="21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6"/>
            <p:cNvSpPr/>
            <p:nvPr/>
          </p:nvSpPr>
          <p:spPr>
            <a:xfrm>
              <a:off x="1985294" y="2482647"/>
              <a:ext cx="150825" cy="163850"/>
            </a:xfrm>
            <a:custGeom>
              <a:rect b="b" l="l" r="r" t="t"/>
              <a:pathLst>
                <a:path extrusionOk="0" h="2552" w="2349">
                  <a:moveTo>
                    <a:pt x="2119" y="1"/>
                  </a:moveTo>
                  <a:cubicBezTo>
                    <a:pt x="2119" y="19"/>
                    <a:pt x="2074" y="1982"/>
                    <a:pt x="1241" y="2296"/>
                  </a:cubicBezTo>
                  <a:cubicBezTo>
                    <a:pt x="1194" y="2314"/>
                    <a:pt x="1149" y="2323"/>
                    <a:pt x="1105" y="2323"/>
                  </a:cubicBezTo>
                  <a:cubicBezTo>
                    <a:pt x="1043" y="2323"/>
                    <a:pt x="984" y="2305"/>
                    <a:pt x="925" y="2270"/>
                  </a:cubicBezTo>
                  <a:cubicBezTo>
                    <a:pt x="490" y="2001"/>
                    <a:pt x="274" y="828"/>
                    <a:pt x="227" y="399"/>
                  </a:cubicBezTo>
                  <a:lnTo>
                    <a:pt x="0" y="425"/>
                  </a:lnTo>
                  <a:cubicBezTo>
                    <a:pt x="8" y="491"/>
                    <a:pt x="187" y="2083"/>
                    <a:pt x="806" y="2465"/>
                  </a:cubicBezTo>
                  <a:cubicBezTo>
                    <a:pt x="901" y="2523"/>
                    <a:pt x="999" y="2552"/>
                    <a:pt x="1102" y="2552"/>
                  </a:cubicBezTo>
                  <a:cubicBezTo>
                    <a:pt x="1175" y="2552"/>
                    <a:pt x="1247" y="2539"/>
                    <a:pt x="1323" y="2510"/>
                  </a:cubicBezTo>
                  <a:cubicBezTo>
                    <a:pt x="2298" y="2143"/>
                    <a:pt x="2348" y="90"/>
                    <a:pt x="2348" y="3"/>
                  </a:cubicBezTo>
                  <a:lnTo>
                    <a:pt x="21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6"/>
            <p:cNvSpPr/>
            <p:nvPr/>
          </p:nvSpPr>
          <p:spPr>
            <a:xfrm>
              <a:off x="1745344" y="2373178"/>
              <a:ext cx="218501" cy="143561"/>
            </a:xfrm>
            <a:custGeom>
              <a:rect b="b" l="l" r="r" t="t"/>
              <a:pathLst>
                <a:path extrusionOk="0" h="2236" w="3403">
                  <a:moveTo>
                    <a:pt x="2986" y="1"/>
                  </a:moveTo>
                  <a:lnTo>
                    <a:pt x="0" y="1173"/>
                  </a:lnTo>
                  <a:lnTo>
                    <a:pt x="416" y="2235"/>
                  </a:lnTo>
                  <a:lnTo>
                    <a:pt x="3402" y="1065"/>
                  </a:lnTo>
                  <a:lnTo>
                    <a:pt x="29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6"/>
            <p:cNvSpPr/>
            <p:nvPr/>
          </p:nvSpPr>
          <p:spPr>
            <a:xfrm>
              <a:off x="1966159" y="2309359"/>
              <a:ext cx="235452" cy="168986"/>
            </a:xfrm>
            <a:custGeom>
              <a:rect b="b" l="l" r="r" t="t"/>
              <a:pathLst>
                <a:path extrusionOk="0" h="2632" w="3667">
                  <a:moveTo>
                    <a:pt x="525" y="1"/>
                  </a:moveTo>
                  <a:lnTo>
                    <a:pt x="0" y="1016"/>
                  </a:lnTo>
                  <a:lnTo>
                    <a:pt x="3144" y="2631"/>
                  </a:lnTo>
                  <a:lnTo>
                    <a:pt x="3666" y="1614"/>
                  </a:lnTo>
                  <a:lnTo>
                    <a:pt x="52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6"/>
            <p:cNvSpPr/>
            <p:nvPr/>
          </p:nvSpPr>
          <p:spPr>
            <a:xfrm>
              <a:off x="1556953" y="2767073"/>
              <a:ext cx="352375" cy="441727"/>
            </a:xfrm>
            <a:custGeom>
              <a:rect b="b" l="l" r="r" t="t"/>
              <a:pathLst>
                <a:path extrusionOk="0" h="6880" w="5488">
                  <a:moveTo>
                    <a:pt x="2897" y="1"/>
                  </a:moveTo>
                  <a:cubicBezTo>
                    <a:pt x="2897" y="1"/>
                    <a:pt x="1" y="6173"/>
                    <a:pt x="1029" y="6821"/>
                  </a:cubicBezTo>
                  <a:cubicBezTo>
                    <a:pt x="1091" y="6861"/>
                    <a:pt x="1163" y="6879"/>
                    <a:pt x="1243" y="6879"/>
                  </a:cubicBezTo>
                  <a:cubicBezTo>
                    <a:pt x="2464" y="6879"/>
                    <a:pt x="5488" y="2478"/>
                    <a:pt x="5488" y="2478"/>
                  </a:cubicBezTo>
                  <a:lnTo>
                    <a:pt x="5488" y="2478"/>
                  </a:lnTo>
                  <a:cubicBezTo>
                    <a:pt x="5067" y="2634"/>
                    <a:pt x="4713" y="2701"/>
                    <a:pt x="4415" y="2701"/>
                  </a:cubicBezTo>
                  <a:cubicBezTo>
                    <a:pt x="2528" y="2701"/>
                    <a:pt x="2897" y="1"/>
                    <a:pt x="28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6"/>
            <p:cNvSpPr/>
            <p:nvPr/>
          </p:nvSpPr>
          <p:spPr>
            <a:xfrm>
              <a:off x="1707075" y="2830186"/>
              <a:ext cx="166749" cy="157365"/>
            </a:xfrm>
            <a:custGeom>
              <a:rect b="b" l="l" r="r" t="t"/>
              <a:pathLst>
                <a:path extrusionOk="0" h="2451" w="2597">
                  <a:moveTo>
                    <a:pt x="388" y="1"/>
                  </a:moveTo>
                  <a:lnTo>
                    <a:pt x="388" y="1"/>
                  </a:lnTo>
                  <a:cubicBezTo>
                    <a:pt x="1" y="1947"/>
                    <a:pt x="503" y="2451"/>
                    <a:pt x="1126" y="2451"/>
                  </a:cubicBezTo>
                  <a:cubicBezTo>
                    <a:pt x="1792" y="2451"/>
                    <a:pt x="2596" y="1875"/>
                    <a:pt x="2596" y="1875"/>
                  </a:cubicBezTo>
                  <a:lnTo>
                    <a:pt x="2596" y="1875"/>
                  </a:lnTo>
                  <a:cubicBezTo>
                    <a:pt x="2375" y="1925"/>
                    <a:pt x="2176" y="1948"/>
                    <a:pt x="1997" y="1948"/>
                  </a:cubicBezTo>
                  <a:cubicBezTo>
                    <a:pt x="341" y="1948"/>
                    <a:pt x="388" y="1"/>
                    <a:pt x="3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6"/>
            <p:cNvSpPr/>
            <p:nvPr/>
          </p:nvSpPr>
          <p:spPr>
            <a:xfrm>
              <a:off x="1613072" y="3088802"/>
              <a:ext cx="104531" cy="107029"/>
            </a:xfrm>
            <a:custGeom>
              <a:rect b="b" l="l" r="r" t="t"/>
              <a:pathLst>
                <a:path extrusionOk="0" h="1667" w="1628">
                  <a:moveTo>
                    <a:pt x="900" y="0"/>
                  </a:moveTo>
                  <a:cubicBezTo>
                    <a:pt x="520" y="0"/>
                    <a:pt x="155" y="295"/>
                    <a:pt x="155" y="295"/>
                  </a:cubicBezTo>
                  <a:cubicBezTo>
                    <a:pt x="0" y="1339"/>
                    <a:pt x="166" y="1666"/>
                    <a:pt x="434" y="1666"/>
                  </a:cubicBezTo>
                  <a:cubicBezTo>
                    <a:pt x="885" y="1666"/>
                    <a:pt x="1628" y="738"/>
                    <a:pt x="1628" y="738"/>
                  </a:cubicBezTo>
                  <a:cubicBezTo>
                    <a:pt x="1475" y="164"/>
                    <a:pt x="1183" y="0"/>
                    <a:pt x="90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6"/>
            <p:cNvSpPr/>
            <p:nvPr/>
          </p:nvSpPr>
          <p:spPr>
            <a:xfrm>
              <a:off x="976694" y="1428408"/>
              <a:ext cx="1539266" cy="2212039"/>
            </a:xfrm>
            <a:custGeom>
              <a:rect b="b" l="l" r="r" t="t"/>
              <a:pathLst>
                <a:path extrusionOk="0" h="34453" w="23973">
                  <a:moveTo>
                    <a:pt x="17407" y="1"/>
                  </a:moveTo>
                  <a:cubicBezTo>
                    <a:pt x="17161" y="1"/>
                    <a:pt x="16922" y="18"/>
                    <a:pt x="16696" y="49"/>
                  </a:cubicBezTo>
                  <a:cubicBezTo>
                    <a:pt x="14562" y="316"/>
                    <a:pt x="12580" y="1955"/>
                    <a:pt x="11781" y="3937"/>
                  </a:cubicBezTo>
                  <a:cubicBezTo>
                    <a:pt x="11665" y="4227"/>
                    <a:pt x="11423" y="4917"/>
                    <a:pt x="11310" y="5573"/>
                  </a:cubicBezTo>
                  <a:cubicBezTo>
                    <a:pt x="10649" y="3991"/>
                    <a:pt x="8922" y="2880"/>
                    <a:pt x="7270" y="2880"/>
                  </a:cubicBezTo>
                  <a:cubicBezTo>
                    <a:pt x="6220" y="2880"/>
                    <a:pt x="5200" y="3329"/>
                    <a:pt x="4505" y="4393"/>
                  </a:cubicBezTo>
                  <a:cubicBezTo>
                    <a:pt x="3775" y="5529"/>
                    <a:pt x="3830" y="7123"/>
                    <a:pt x="4320" y="8472"/>
                  </a:cubicBezTo>
                  <a:cubicBezTo>
                    <a:pt x="3720" y="8501"/>
                    <a:pt x="3179" y="8773"/>
                    <a:pt x="2979" y="9384"/>
                  </a:cubicBezTo>
                  <a:cubicBezTo>
                    <a:pt x="2860" y="9761"/>
                    <a:pt x="2918" y="10615"/>
                    <a:pt x="3171" y="11303"/>
                  </a:cubicBezTo>
                  <a:cubicBezTo>
                    <a:pt x="2965" y="11261"/>
                    <a:pt x="2745" y="11240"/>
                    <a:pt x="2522" y="11240"/>
                  </a:cubicBezTo>
                  <a:cubicBezTo>
                    <a:pt x="1311" y="11240"/>
                    <a:pt x="0" y="11858"/>
                    <a:pt x="238" y="13195"/>
                  </a:cubicBezTo>
                  <a:cubicBezTo>
                    <a:pt x="513" y="14735"/>
                    <a:pt x="1648" y="15211"/>
                    <a:pt x="2934" y="15211"/>
                  </a:cubicBezTo>
                  <a:cubicBezTo>
                    <a:pt x="3426" y="15211"/>
                    <a:pt x="3940" y="15141"/>
                    <a:pt x="4436" y="15034"/>
                  </a:cubicBezTo>
                  <a:lnTo>
                    <a:pt x="4436" y="15034"/>
                  </a:lnTo>
                  <a:cubicBezTo>
                    <a:pt x="4218" y="15970"/>
                    <a:pt x="2874" y="21810"/>
                    <a:pt x="3453" y="21881"/>
                  </a:cubicBezTo>
                  <a:cubicBezTo>
                    <a:pt x="3462" y="21882"/>
                    <a:pt x="3470" y="21883"/>
                    <a:pt x="3479" y="21883"/>
                  </a:cubicBezTo>
                  <a:cubicBezTo>
                    <a:pt x="4095" y="21883"/>
                    <a:pt x="5157" y="19307"/>
                    <a:pt x="5224" y="19146"/>
                  </a:cubicBezTo>
                  <a:lnTo>
                    <a:pt x="5224" y="19146"/>
                  </a:lnTo>
                  <a:cubicBezTo>
                    <a:pt x="5188" y="19323"/>
                    <a:pt x="4352" y="23283"/>
                    <a:pt x="5014" y="23283"/>
                  </a:cubicBezTo>
                  <a:cubicBezTo>
                    <a:pt x="5157" y="23283"/>
                    <a:pt x="5372" y="23096"/>
                    <a:pt x="5680" y="22643"/>
                  </a:cubicBezTo>
                  <a:lnTo>
                    <a:pt x="5680" y="22643"/>
                  </a:lnTo>
                  <a:cubicBezTo>
                    <a:pt x="5680" y="22644"/>
                    <a:pt x="4680" y="34453"/>
                    <a:pt x="14644" y="34453"/>
                  </a:cubicBezTo>
                  <a:cubicBezTo>
                    <a:pt x="16804" y="34453"/>
                    <a:pt x="19479" y="33898"/>
                    <a:pt x="22792" y="32547"/>
                  </a:cubicBezTo>
                  <a:cubicBezTo>
                    <a:pt x="22792" y="32547"/>
                    <a:pt x="22115" y="31064"/>
                    <a:pt x="21278" y="31064"/>
                  </a:cubicBezTo>
                  <a:cubicBezTo>
                    <a:pt x="21103" y="31064"/>
                    <a:pt x="20921" y="31129"/>
                    <a:pt x="20736" y="31287"/>
                  </a:cubicBezTo>
                  <a:cubicBezTo>
                    <a:pt x="20800" y="31213"/>
                    <a:pt x="21941" y="29838"/>
                    <a:pt x="21535" y="29653"/>
                  </a:cubicBezTo>
                  <a:cubicBezTo>
                    <a:pt x="21490" y="29632"/>
                    <a:pt x="21438" y="29623"/>
                    <a:pt x="21383" y="29623"/>
                  </a:cubicBezTo>
                  <a:cubicBezTo>
                    <a:pt x="20921" y="29623"/>
                    <a:pt x="20165" y="30262"/>
                    <a:pt x="20165" y="30262"/>
                  </a:cubicBezTo>
                  <a:cubicBezTo>
                    <a:pt x="20165" y="30262"/>
                    <a:pt x="20386" y="27490"/>
                    <a:pt x="19578" y="27490"/>
                  </a:cubicBezTo>
                  <a:cubicBezTo>
                    <a:pt x="19277" y="27490"/>
                    <a:pt x="18833" y="27874"/>
                    <a:pt x="18183" y="28928"/>
                  </a:cubicBezTo>
                  <a:cubicBezTo>
                    <a:pt x="18183" y="28928"/>
                    <a:pt x="16221" y="29970"/>
                    <a:pt x="13901" y="29970"/>
                  </a:cubicBezTo>
                  <a:cubicBezTo>
                    <a:pt x="10717" y="29970"/>
                    <a:pt x="6859" y="28005"/>
                    <a:pt x="6484" y="18679"/>
                  </a:cubicBezTo>
                  <a:lnTo>
                    <a:pt x="6484" y="18679"/>
                  </a:lnTo>
                  <a:cubicBezTo>
                    <a:pt x="6484" y="18679"/>
                    <a:pt x="6611" y="18705"/>
                    <a:pt x="6812" y="18705"/>
                  </a:cubicBezTo>
                  <a:cubicBezTo>
                    <a:pt x="7670" y="18705"/>
                    <a:pt x="9883" y="18243"/>
                    <a:pt x="9359" y="13371"/>
                  </a:cubicBezTo>
                  <a:lnTo>
                    <a:pt x="9359" y="13371"/>
                  </a:lnTo>
                  <a:cubicBezTo>
                    <a:pt x="9456" y="13407"/>
                    <a:pt x="9558" y="13428"/>
                    <a:pt x="9663" y="13428"/>
                  </a:cubicBezTo>
                  <a:cubicBezTo>
                    <a:pt x="9804" y="13428"/>
                    <a:pt x="9953" y="13391"/>
                    <a:pt x="10105" y="13308"/>
                  </a:cubicBezTo>
                  <a:cubicBezTo>
                    <a:pt x="10724" y="12971"/>
                    <a:pt x="11159" y="11980"/>
                    <a:pt x="11339" y="11137"/>
                  </a:cubicBezTo>
                  <a:cubicBezTo>
                    <a:pt x="11505" y="11967"/>
                    <a:pt x="12134" y="12844"/>
                    <a:pt x="12809" y="13042"/>
                  </a:cubicBezTo>
                  <a:cubicBezTo>
                    <a:pt x="12983" y="13097"/>
                    <a:pt x="13150" y="13123"/>
                    <a:pt x="13310" y="13123"/>
                  </a:cubicBezTo>
                  <a:cubicBezTo>
                    <a:pt x="14198" y="13123"/>
                    <a:pt x="14883" y="12340"/>
                    <a:pt x="15336" y="11458"/>
                  </a:cubicBezTo>
                  <a:cubicBezTo>
                    <a:pt x="15782" y="11695"/>
                    <a:pt x="16240" y="11872"/>
                    <a:pt x="16507" y="11975"/>
                  </a:cubicBezTo>
                  <a:cubicBezTo>
                    <a:pt x="17174" y="12252"/>
                    <a:pt x="17940" y="12395"/>
                    <a:pt x="18714" y="12395"/>
                  </a:cubicBezTo>
                  <a:cubicBezTo>
                    <a:pt x="18902" y="12395"/>
                    <a:pt x="19091" y="12387"/>
                    <a:pt x="19279" y="12370"/>
                  </a:cubicBezTo>
                  <a:cubicBezTo>
                    <a:pt x="20341" y="12275"/>
                    <a:pt x="21382" y="11911"/>
                    <a:pt x="22181" y="11250"/>
                  </a:cubicBezTo>
                  <a:cubicBezTo>
                    <a:pt x="23135" y="10451"/>
                    <a:pt x="23973" y="8543"/>
                    <a:pt x="23285" y="7326"/>
                  </a:cubicBezTo>
                  <a:cubicBezTo>
                    <a:pt x="23092" y="6952"/>
                    <a:pt x="22766" y="6717"/>
                    <a:pt x="22389" y="6596"/>
                  </a:cubicBezTo>
                  <a:cubicBezTo>
                    <a:pt x="22647" y="6259"/>
                    <a:pt x="22855" y="5911"/>
                    <a:pt x="22982" y="5613"/>
                  </a:cubicBezTo>
                  <a:cubicBezTo>
                    <a:pt x="23477" y="4469"/>
                    <a:pt x="23364" y="3212"/>
                    <a:pt x="22028" y="2830"/>
                  </a:cubicBezTo>
                  <a:cubicBezTo>
                    <a:pt x="21759" y="2747"/>
                    <a:pt x="21494" y="2709"/>
                    <a:pt x="21234" y="2709"/>
                  </a:cubicBezTo>
                  <a:cubicBezTo>
                    <a:pt x="21074" y="2709"/>
                    <a:pt x="20915" y="2724"/>
                    <a:pt x="20760" y="2751"/>
                  </a:cubicBezTo>
                  <a:cubicBezTo>
                    <a:pt x="20779" y="2603"/>
                    <a:pt x="20781" y="2453"/>
                    <a:pt x="20771" y="2297"/>
                  </a:cubicBezTo>
                  <a:cubicBezTo>
                    <a:pt x="20642" y="629"/>
                    <a:pt x="18907" y="1"/>
                    <a:pt x="174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6"/>
            <p:cNvSpPr/>
            <p:nvPr/>
          </p:nvSpPr>
          <p:spPr>
            <a:xfrm>
              <a:off x="1826376" y="1509113"/>
              <a:ext cx="475527" cy="293094"/>
            </a:xfrm>
            <a:custGeom>
              <a:rect b="b" l="l" r="r" t="t"/>
              <a:pathLst>
                <a:path extrusionOk="0" h="4565" w="7406">
                  <a:moveTo>
                    <a:pt x="4054" y="890"/>
                  </a:moveTo>
                  <a:cubicBezTo>
                    <a:pt x="4077" y="1230"/>
                    <a:pt x="3861" y="1689"/>
                    <a:pt x="3603" y="2076"/>
                  </a:cubicBezTo>
                  <a:cubicBezTo>
                    <a:pt x="3616" y="1694"/>
                    <a:pt x="3679" y="1320"/>
                    <a:pt x="3824" y="1091"/>
                  </a:cubicBezTo>
                  <a:cubicBezTo>
                    <a:pt x="3890" y="988"/>
                    <a:pt x="3967" y="922"/>
                    <a:pt x="4054" y="890"/>
                  </a:cubicBezTo>
                  <a:close/>
                  <a:moveTo>
                    <a:pt x="2819" y="1"/>
                  </a:moveTo>
                  <a:cubicBezTo>
                    <a:pt x="2333" y="1"/>
                    <a:pt x="1911" y="160"/>
                    <a:pt x="1508" y="492"/>
                  </a:cubicBezTo>
                  <a:cubicBezTo>
                    <a:pt x="846" y="1009"/>
                    <a:pt x="0" y="2155"/>
                    <a:pt x="546" y="3022"/>
                  </a:cubicBezTo>
                  <a:cubicBezTo>
                    <a:pt x="717" y="3304"/>
                    <a:pt x="989" y="3476"/>
                    <a:pt x="1337" y="3523"/>
                  </a:cubicBezTo>
                  <a:cubicBezTo>
                    <a:pt x="1404" y="3532"/>
                    <a:pt x="1474" y="3537"/>
                    <a:pt x="1545" y="3537"/>
                  </a:cubicBezTo>
                  <a:cubicBezTo>
                    <a:pt x="2162" y="3537"/>
                    <a:pt x="2881" y="3204"/>
                    <a:pt x="3276" y="2838"/>
                  </a:cubicBezTo>
                  <a:cubicBezTo>
                    <a:pt x="3313" y="2801"/>
                    <a:pt x="3353" y="2759"/>
                    <a:pt x="3395" y="2714"/>
                  </a:cubicBezTo>
                  <a:cubicBezTo>
                    <a:pt x="3424" y="3007"/>
                    <a:pt x="3474" y="3254"/>
                    <a:pt x="3529" y="3389"/>
                  </a:cubicBezTo>
                  <a:cubicBezTo>
                    <a:pt x="3819" y="4103"/>
                    <a:pt x="4483" y="4543"/>
                    <a:pt x="5308" y="4564"/>
                  </a:cubicBezTo>
                  <a:lnTo>
                    <a:pt x="5366" y="4564"/>
                  </a:lnTo>
                  <a:cubicBezTo>
                    <a:pt x="6223" y="4564"/>
                    <a:pt x="6852" y="4121"/>
                    <a:pt x="7406" y="3642"/>
                  </a:cubicBezTo>
                  <a:lnTo>
                    <a:pt x="7256" y="3468"/>
                  </a:lnTo>
                  <a:cubicBezTo>
                    <a:pt x="6739" y="3918"/>
                    <a:pt x="6149" y="4336"/>
                    <a:pt x="5371" y="4336"/>
                  </a:cubicBezTo>
                  <a:cubicBezTo>
                    <a:pt x="5352" y="4336"/>
                    <a:pt x="5333" y="4335"/>
                    <a:pt x="5313" y="4335"/>
                  </a:cubicBezTo>
                  <a:cubicBezTo>
                    <a:pt x="4583" y="4316"/>
                    <a:pt x="3996" y="3932"/>
                    <a:pt x="3740" y="3302"/>
                  </a:cubicBezTo>
                  <a:cubicBezTo>
                    <a:pt x="3679" y="3146"/>
                    <a:pt x="3624" y="2825"/>
                    <a:pt x="3606" y="2464"/>
                  </a:cubicBezTo>
                  <a:cubicBezTo>
                    <a:pt x="3990" y="1968"/>
                    <a:pt x="4388" y="1238"/>
                    <a:pt x="4259" y="727"/>
                  </a:cubicBezTo>
                  <a:lnTo>
                    <a:pt x="4236" y="635"/>
                  </a:lnTo>
                  <a:lnTo>
                    <a:pt x="4141" y="640"/>
                  </a:lnTo>
                  <a:cubicBezTo>
                    <a:pt x="3932" y="656"/>
                    <a:pt x="3761" y="764"/>
                    <a:pt x="3632" y="969"/>
                  </a:cubicBezTo>
                  <a:cubicBezTo>
                    <a:pt x="3419" y="1309"/>
                    <a:pt x="3358" y="1876"/>
                    <a:pt x="3376" y="2387"/>
                  </a:cubicBezTo>
                  <a:cubicBezTo>
                    <a:pt x="3284" y="2498"/>
                    <a:pt x="3197" y="2595"/>
                    <a:pt x="3118" y="2672"/>
                  </a:cubicBezTo>
                  <a:cubicBezTo>
                    <a:pt x="2767" y="3000"/>
                    <a:pt x="2101" y="3308"/>
                    <a:pt x="1546" y="3308"/>
                  </a:cubicBezTo>
                  <a:cubicBezTo>
                    <a:pt x="1485" y="3308"/>
                    <a:pt x="1426" y="3304"/>
                    <a:pt x="1368" y="3296"/>
                  </a:cubicBezTo>
                  <a:cubicBezTo>
                    <a:pt x="1086" y="3260"/>
                    <a:pt x="875" y="3128"/>
                    <a:pt x="741" y="2904"/>
                  </a:cubicBezTo>
                  <a:cubicBezTo>
                    <a:pt x="274" y="2161"/>
                    <a:pt x="1049" y="1141"/>
                    <a:pt x="1650" y="672"/>
                  </a:cubicBezTo>
                  <a:cubicBezTo>
                    <a:pt x="2015" y="368"/>
                    <a:pt x="2381" y="228"/>
                    <a:pt x="2815" y="228"/>
                  </a:cubicBezTo>
                  <a:cubicBezTo>
                    <a:pt x="2886" y="228"/>
                    <a:pt x="2959" y="232"/>
                    <a:pt x="3034" y="239"/>
                  </a:cubicBezTo>
                  <a:lnTo>
                    <a:pt x="3055" y="13"/>
                  </a:lnTo>
                  <a:cubicBezTo>
                    <a:pt x="2975" y="5"/>
                    <a:pt x="2896" y="1"/>
                    <a:pt x="28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6"/>
            <p:cNvSpPr/>
            <p:nvPr/>
          </p:nvSpPr>
          <p:spPr>
            <a:xfrm>
              <a:off x="2005712" y="1650106"/>
              <a:ext cx="425316" cy="506381"/>
            </a:xfrm>
            <a:custGeom>
              <a:rect b="b" l="l" r="r" t="t"/>
              <a:pathLst>
                <a:path extrusionOk="0" h="7887" w="6624">
                  <a:moveTo>
                    <a:pt x="4305" y="3188"/>
                  </a:moveTo>
                  <a:cubicBezTo>
                    <a:pt x="4373" y="3188"/>
                    <a:pt x="4457" y="3256"/>
                    <a:pt x="4555" y="3393"/>
                  </a:cubicBezTo>
                  <a:cubicBezTo>
                    <a:pt x="4531" y="3395"/>
                    <a:pt x="4508" y="3396"/>
                    <a:pt x="4487" y="3396"/>
                  </a:cubicBezTo>
                  <a:cubicBezTo>
                    <a:pt x="4399" y="3396"/>
                    <a:pt x="4329" y="3382"/>
                    <a:pt x="4289" y="3348"/>
                  </a:cubicBezTo>
                  <a:cubicBezTo>
                    <a:pt x="4231" y="3298"/>
                    <a:pt x="4215" y="3243"/>
                    <a:pt x="4223" y="3219"/>
                  </a:cubicBezTo>
                  <a:cubicBezTo>
                    <a:pt x="4231" y="3196"/>
                    <a:pt x="4283" y="3188"/>
                    <a:pt x="4297" y="3188"/>
                  </a:cubicBezTo>
                  <a:close/>
                  <a:moveTo>
                    <a:pt x="2599" y="5061"/>
                  </a:moveTo>
                  <a:cubicBezTo>
                    <a:pt x="2665" y="5061"/>
                    <a:pt x="2731" y="5122"/>
                    <a:pt x="2800" y="5243"/>
                  </a:cubicBezTo>
                  <a:cubicBezTo>
                    <a:pt x="2974" y="5549"/>
                    <a:pt x="2974" y="5989"/>
                    <a:pt x="2805" y="6453"/>
                  </a:cubicBezTo>
                  <a:cubicBezTo>
                    <a:pt x="2742" y="6619"/>
                    <a:pt x="2660" y="6777"/>
                    <a:pt x="2568" y="6922"/>
                  </a:cubicBezTo>
                  <a:cubicBezTo>
                    <a:pt x="2317" y="6693"/>
                    <a:pt x="2144" y="6395"/>
                    <a:pt x="2099" y="6087"/>
                  </a:cubicBezTo>
                  <a:cubicBezTo>
                    <a:pt x="2059" y="5794"/>
                    <a:pt x="2328" y="5143"/>
                    <a:pt x="2565" y="5067"/>
                  </a:cubicBezTo>
                  <a:cubicBezTo>
                    <a:pt x="2576" y="5061"/>
                    <a:pt x="2589" y="5061"/>
                    <a:pt x="2599" y="5061"/>
                  </a:cubicBezTo>
                  <a:close/>
                  <a:moveTo>
                    <a:pt x="5505" y="1"/>
                  </a:moveTo>
                  <a:cubicBezTo>
                    <a:pt x="5400" y="1"/>
                    <a:pt x="5284" y="15"/>
                    <a:pt x="5156" y="49"/>
                  </a:cubicBezTo>
                  <a:lnTo>
                    <a:pt x="5214" y="270"/>
                  </a:lnTo>
                  <a:cubicBezTo>
                    <a:pt x="5317" y="243"/>
                    <a:pt x="5414" y="229"/>
                    <a:pt x="5504" y="229"/>
                  </a:cubicBezTo>
                  <a:cubicBezTo>
                    <a:pt x="5723" y="229"/>
                    <a:pt x="5902" y="310"/>
                    <a:pt x="6039" y="471"/>
                  </a:cubicBezTo>
                  <a:cubicBezTo>
                    <a:pt x="6381" y="868"/>
                    <a:pt x="6381" y="1672"/>
                    <a:pt x="6165" y="2170"/>
                  </a:cubicBezTo>
                  <a:cubicBezTo>
                    <a:pt x="5999" y="2547"/>
                    <a:pt x="5696" y="3035"/>
                    <a:pt x="5180" y="3235"/>
                  </a:cubicBezTo>
                  <a:cubicBezTo>
                    <a:pt x="5071" y="3280"/>
                    <a:pt x="4937" y="3322"/>
                    <a:pt x="4805" y="3351"/>
                  </a:cubicBezTo>
                  <a:cubicBezTo>
                    <a:pt x="4658" y="3123"/>
                    <a:pt x="4499" y="2958"/>
                    <a:pt x="4303" y="2958"/>
                  </a:cubicBezTo>
                  <a:cubicBezTo>
                    <a:pt x="4296" y="2958"/>
                    <a:pt x="4288" y="2958"/>
                    <a:pt x="4281" y="2958"/>
                  </a:cubicBezTo>
                  <a:cubicBezTo>
                    <a:pt x="4141" y="2972"/>
                    <a:pt x="4041" y="3040"/>
                    <a:pt x="4007" y="3148"/>
                  </a:cubicBezTo>
                  <a:cubicBezTo>
                    <a:pt x="3967" y="3269"/>
                    <a:pt x="4017" y="3417"/>
                    <a:pt x="4141" y="3525"/>
                  </a:cubicBezTo>
                  <a:cubicBezTo>
                    <a:pt x="4230" y="3596"/>
                    <a:pt x="4357" y="3623"/>
                    <a:pt x="4492" y="3623"/>
                  </a:cubicBezTo>
                  <a:cubicBezTo>
                    <a:pt x="4557" y="3623"/>
                    <a:pt x="4624" y="3617"/>
                    <a:pt x="4689" y="3607"/>
                  </a:cubicBezTo>
                  <a:cubicBezTo>
                    <a:pt x="4729" y="3675"/>
                    <a:pt x="4768" y="3752"/>
                    <a:pt x="4811" y="3839"/>
                  </a:cubicBezTo>
                  <a:lnTo>
                    <a:pt x="4834" y="3883"/>
                  </a:lnTo>
                  <a:cubicBezTo>
                    <a:pt x="5272" y="4811"/>
                    <a:pt x="5266" y="6500"/>
                    <a:pt x="4265" y="7149"/>
                  </a:cubicBezTo>
                  <a:cubicBezTo>
                    <a:pt x="4068" y="7279"/>
                    <a:pt x="3842" y="7344"/>
                    <a:pt x="3606" y="7344"/>
                  </a:cubicBezTo>
                  <a:cubicBezTo>
                    <a:pt x="3411" y="7344"/>
                    <a:pt x="3209" y="7300"/>
                    <a:pt x="3011" y="7212"/>
                  </a:cubicBezTo>
                  <a:cubicBezTo>
                    <a:pt x="2918" y="7170"/>
                    <a:pt x="2831" y="7120"/>
                    <a:pt x="2750" y="7064"/>
                  </a:cubicBezTo>
                  <a:cubicBezTo>
                    <a:pt x="2855" y="6904"/>
                    <a:pt x="2947" y="6722"/>
                    <a:pt x="3018" y="6532"/>
                  </a:cubicBezTo>
                  <a:cubicBezTo>
                    <a:pt x="3214" y="6005"/>
                    <a:pt x="3206" y="5494"/>
                    <a:pt x="3000" y="5133"/>
                  </a:cubicBezTo>
                  <a:cubicBezTo>
                    <a:pt x="2865" y="4889"/>
                    <a:pt x="2715" y="4831"/>
                    <a:pt x="2601" y="4831"/>
                  </a:cubicBezTo>
                  <a:cubicBezTo>
                    <a:pt x="2560" y="4831"/>
                    <a:pt x="2524" y="4839"/>
                    <a:pt x="2494" y="4848"/>
                  </a:cubicBezTo>
                  <a:cubicBezTo>
                    <a:pt x="2120" y="4972"/>
                    <a:pt x="1822" y="5752"/>
                    <a:pt x="1872" y="6118"/>
                  </a:cubicBezTo>
                  <a:cubicBezTo>
                    <a:pt x="1927" y="6495"/>
                    <a:pt x="2130" y="6846"/>
                    <a:pt x="2433" y="7109"/>
                  </a:cubicBezTo>
                  <a:cubicBezTo>
                    <a:pt x="2252" y="7333"/>
                    <a:pt x="2041" y="7502"/>
                    <a:pt x="1830" y="7576"/>
                  </a:cubicBezTo>
                  <a:cubicBezTo>
                    <a:pt x="1680" y="7629"/>
                    <a:pt x="1532" y="7656"/>
                    <a:pt x="1390" y="7656"/>
                  </a:cubicBezTo>
                  <a:cubicBezTo>
                    <a:pt x="1122" y="7656"/>
                    <a:pt x="876" y="7561"/>
                    <a:pt x="684" y="7375"/>
                  </a:cubicBezTo>
                  <a:cubicBezTo>
                    <a:pt x="359" y="7062"/>
                    <a:pt x="246" y="6553"/>
                    <a:pt x="399" y="6079"/>
                  </a:cubicBezTo>
                  <a:cubicBezTo>
                    <a:pt x="517" y="5704"/>
                    <a:pt x="881" y="5109"/>
                    <a:pt x="1234" y="5011"/>
                  </a:cubicBezTo>
                  <a:lnTo>
                    <a:pt x="1174" y="4793"/>
                  </a:lnTo>
                  <a:cubicBezTo>
                    <a:pt x="676" y="4927"/>
                    <a:pt x="283" y="5686"/>
                    <a:pt x="180" y="6010"/>
                  </a:cubicBezTo>
                  <a:cubicBezTo>
                    <a:pt x="1" y="6564"/>
                    <a:pt x="138" y="7164"/>
                    <a:pt x="525" y="7539"/>
                  </a:cubicBezTo>
                  <a:cubicBezTo>
                    <a:pt x="763" y="7768"/>
                    <a:pt x="1063" y="7887"/>
                    <a:pt x="1390" y="7887"/>
                  </a:cubicBezTo>
                  <a:cubicBezTo>
                    <a:pt x="1558" y="7887"/>
                    <a:pt x="1732" y="7855"/>
                    <a:pt x="1909" y="7792"/>
                  </a:cubicBezTo>
                  <a:cubicBezTo>
                    <a:pt x="2159" y="7702"/>
                    <a:pt x="2407" y="7507"/>
                    <a:pt x="2613" y="7249"/>
                  </a:cubicBezTo>
                  <a:cubicBezTo>
                    <a:pt x="2708" y="7315"/>
                    <a:pt x="2810" y="7373"/>
                    <a:pt x="2918" y="7420"/>
                  </a:cubicBezTo>
                  <a:cubicBezTo>
                    <a:pt x="3148" y="7523"/>
                    <a:pt x="3382" y="7573"/>
                    <a:pt x="3608" y="7573"/>
                  </a:cubicBezTo>
                  <a:cubicBezTo>
                    <a:pt x="3888" y="7573"/>
                    <a:pt x="4156" y="7496"/>
                    <a:pt x="4389" y="7341"/>
                  </a:cubicBezTo>
                  <a:cubicBezTo>
                    <a:pt x="5493" y="6624"/>
                    <a:pt x="5512" y="4787"/>
                    <a:pt x="5040" y="3783"/>
                  </a:cubicBezTo>
                  <a:lnTo>
                    <a:pt x="5016" y="3738"/>
                  </a:lnTo>
                  <a:cubicBezTo>
                    <a:pt x="4987" y="3678"/>
                    <a:pt x="4956" y="3617"/>
                    <a:pt x="4924" y="3559"/>
                  </a:cubicBezTo>
                  <a:cubicBezTo>
                    <a:pt x="5108" y="3509"/>
                    <a:pt x="5251" y="3451"/>
                    <a:pt x="5264" y="3446"/>
                  </a:cubicBezTo>
                  <a:cubicBezTo>
                    <a:pt x="5852" y="3222"/>
                    <a:pt x="6192" y="2679"/>
                    <a:pt x="6376" y="2263"/>
                  </a:cubicBezTo>
                  <a:cubicBezTo>
                    <a:pt x="6618" y="1701"/>
                    <a:pt x="6624" y="800"/>
                    <a:pt x="6213" y="320"/>
                  </a:cubicBezTo>
                  <a:cubicBezTo>
                    <a:pt x="6079" y="162"/>
                    <a:pt x="5855" y="1"/>
                    <a:pt x="55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6"/>
            <p:cNvSpPr/>
            <p:nvPr/>
          </p:nvSpPr>
          <p:spPr>
            <a:xfrm>
              <a:off x="1235779" y="1684648"/>
              <a:ext cx="266272" cy="500603"/>
            </a:xfrm>
            <a:custGeom>
              <a:rect b="b" l="l" r="r" t="t"/>
              <a:pathLst>
                <a:path extrusionOk="0" h="7797" w="4147">
                  <a:moveTo>
                    <a:pt x="2094" y="4640"/>
                  </a:moveTo>
                  <a:cubicBezTo>
                    <a:pt x="2467" y="4640"/>
                    <a:pt x="2709" y="4718"/>
                    <a:pt x="2784" y="4869"/>
                  </a:cubicBezTo>
                  <a:cubicBezTo>
                    <a:pt x="2815" y="4935"/>
                    <a:pt x="2813" y="4998"/>
                    <a:pt x="2776" y="5064"/>
                  </a:cubicBezTo>
                  <a:cubicBezTo>
                    <a:pt x="2710" y="5188"/>
                    <a:pt x="2549" y="5280"/>
                    <a:pt x="2433" y="5298"/>
                  </a:cubicBezTo>
                  <a:cubicBezTo>
                    <a:pt x="2396" y="5304"/>
                    <a:pt x="2360" y="5307"/>
                    <a:pt x="2325" y="5307"/>
                  </a:cubicBezTo>
                  <a:cubicBezTo>
                    <a:pt x="1962" y="5307"/>
                    <a:pt x="1673" y="5024"/>
                    <a:pt x="1469" y="4695"/>
                  </a:cubicBezTo>
                  <a:cubicBezTo>
                    <a:pt x="1705" y="4658"/>
                    <a:pt x="1915" y="4640"/>
                    <a:pt x="2094" y="4640"/>
                  </a:cubicBezTo>
                  <a:close/>
                  <a:moveTo>
                    <a:pt x="3453" y="0"/>
                  </a:moveTo>
                  <a:cubicBezTo>
                    <a:pt x="2943" y="0"/>
                    <a:pt x="2452" y="200"/>
                    <a:pt x="2025" y="591"/>
                  </a:cubicBezTo>
                  <a:cubicBezTo>
                    <a:pt x="1134" y="1406"/>
                    <a:pt x="654" y="2897"/>
                    <a:pt x="928" y="3988"/>
                  </a:cubicBezTo>
                  <a:cubicBezTo>
                    <a:pt x="968" y="4157"/>
                    <a:pt x="1031" y="4347"/>
                    <a:pt x="1118" y="4534"/>
                  </a:cubicBezTo>
                  <a:cubicBezTo>
                    <a:pt x="401" y="4724"/>
                    <a:pt x="11" y="5164"/>
                    <a:pt x="11" y="5791"/>
                  </a:cubicBezTo>
                  <a:cubicBezTo>
                    <a:pt x="1" y="6458"/>
                    <a:pt x="336" y="7130"/>
                    <a:pt x="863" y="7501"/>
                  </a:cubicBezTo>
                  <a:cubicBezTo>
                    <a:pt x="1142" y="7696"/>
                    <a:pt x="1450" y="7797"/>
                    <a:pt x="1769" y="7797"/>
                  </a:cubicBezTo>
                  <a:cubicBezTo>
                    <a:pt x="1956" y="7797"/>
                    <a:pt x="2149" y="7762"/>
                    <a:pt x="2338" y="7691"/>
                  </a:cubicBezTo>
                  <a:lnTo>
                    <a:pt x="2257" y="7475"/>
                  </a:lnTo>
                  <a:cubicBezTo>
                    <a:pt x="2095" y="7537"/>
                    <a:pt x="1930" y="7568"/>
                    <a:pt x="1768" y="7568"/>
                  </a:cubicBezTo>
                  <a:cubicBezTo>
                    <a:pt x="1497" y="7568"/>
                    <a:pt x="1232" y="7482"/>
                    <a:pt x="994" y="7314"/>
                  </a:cubicBezTo>
                  <a:cubicBezTo>
                    <a:pt x="525" y="6985"/>
                    <a:pt x="230" y="6389"/>
                    <a:pt x="241" y="5794"/>
                  </a:cubicBezTo>
                  <a:cubicBezTo>
                    <a:pt x="241" y="5137"/>
                    <a:pt x="741" y="4858"/>
                    <a:pt x="1226" y="4742"/>
                  </a:cubicBezTo>
                  <a:cubicBezTo>
                    <a:pt x="1474" y="5170"/>
                    <a:pt x="1846" y="5536"/>
                    <a:pt x="2324" y="5536"/>
                  </a:cubicBezTo>
                  <a:cubicBezTo>
                    <a:pt x="2371" y="5536"/>
                    <a:pt x="2419" y="5532"/>
                    <a:pt x="2468" y="5525"/>
                  </a:cubicBezTo>
                  <a:cubicBezTo>
                    <a:pt x="2673" y="5493"/>
                    <a:pt x="2884" y="5348"/>
                    <a:pt x="2979" y="5172"/>
                  </a:cubicBezTo>
                  <a:cubicBezTo>
                    <a:pt x="3047" y="5040"/>
                    <a:pt x="3053" y="4903"/>
                    <a:pt x="2992" y="4771"/>
                  </a:cubicBezTo>
                  <a:cubicBezTo>
                    <a:pt x="2871" y="4531"/>
                    <a:pt x="2569" y="4410"/>
                    <a:pt x="2090" y="4410"/>
                  </a:cubicBezTo>
                  <a:cubicBezTo>
                    <a:pt x="1881" y="4410"/>
                    <a:pt x="1639" y="4433"/>
                    <a:pt x="1363" y="4479"/>
                  </a:cubicBezTo>
                  <a:cubicBezTo>
                    <a:pt x="1361" y="4481"/>
                    <a:pt x="1355" y="4481"/>
                    <a:pt x="1350" y="4481"/>
                  </a:cubicBezTo>
                  <a:cubicBezTo>
                    <a:pt x="1253" y="4284"/>
                    <a:pt x="1187" y="4089"/>
                    <a:pt x="1152" y="3936"/>
                  </a:cubicBezTo>
                  <a:cubicBezTo>
                    <a:pt x="897" y="2934"/>
                    <a:pt x="1358" y="1509"/>
                    <a:pt x="2178" y="760"/>
                  </a:cubicBezTo>
                  <a:cubicBezTo>
                    <a:pt x="2468" y="495"/>
                    <a:pt x="2897" y="227"/>
                    <a:pt x="3446" y="227"/>
                  </a:cubicBezTo>
                  <a:cubicBezTo>
                    <a:pt x="3639" y="227"/>
                    <a:pt x="3848" y="260"/>
                    <a:pt x="4070" y="338"/>
                  </a:cubicBezTo>
                  <a:lnTo>
                    <a:pt x="4146" y="122"/>
                  </a:lnTo>
                  <a:cubicBezTo>
                    <a:pt x="3914" y="41"/>
                    <a:pt x="3682" y="0"/>
                    <a:pt x="34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6"/>
            <p:cNvSpPr/>
            <p:nvPr/>
          </p:nvSpPr>
          <p:spPr>
            <a:xfrm>
              <a:off x="1580005" y="3368284"/>
              <a:ext cx="347110" cy="227798"/>
            </a:xfrm>
            <a:custGeom>
              <a:rect b="b" l="l" r="r" t="t"/>
              <a:pathLst>
                <a:path extrusionOk="0" h="3548" w="5406">
                  <a:moveTo>
                    <a:pt x="1927" y="498"/>
                  </a:moveTo>
                  <a:cubicBezTo>
                    <a:pt x="1953" y="498"/>
                    <a:pt x="1972" y="504"/>
                    <a:pt x="1985" y="514"/>
                  </a:cubicBezTo>
                  <a:cubicBezTo>
                    <a:pt x="2024" y="549"/>
                    <a:pt x="2035" y="659"/>
                    <a:pt x="2014" y="846"/>
                  </a:cubicBezTo>
                  <a:cubicBezTo>
                    <a:pt x="1987" y="1131"/>
                    <a:pt x="1766" y="1431"/>
                    <a:pt x="1481" y="1637"/>
                  </a:cubicBezTo>
                  <a:cubicBezTo>
                    <a:pt x="1458" y="1247"/>
                    <a:pt x="1531" y="588"/>
                    <a:pt x="1842" y="512"/>
                  </a:cubicBezTo>
                  <a:cubicBezTo>
                    <a:pt x="1874" y="504"/>
                    <a:pt x="1903" y="498"/>
                    <a:pt x="1927" y="498"/>
                  </a:cubicBezTo>
                  <a:close/>
                  <a:moveTo>
                    <a:pt x="830" y="0"/>
                  </a:moveTo>
                  <a:cubicBezTo>
                    <a:pt x="649" y="21"/>
                    <a:pt x="480" y="124"/>
                    <a:pt x="345" y="296"/>
                  </a:cubicBezTo>
                  <a:cubicBezTo>
                    <a:pt x="100" y="612"/>
                    <a:pt x="0" y="1113"/>
                    <a:pt x="45" y="1421"/>
                  </a:cubicBezTo>
                  <a:cubicBezTo>
                    <a:pt x="127" y="1868"/>
                    <a:pt x="400" y="2117"/>
                    <a:pt x="803" y="2117"/>
                  </a:cubicBezTo>
                  <a:cubicBezTo>
                    <a:pt x="816" y="2117"/>
                    <a:pt x="828" y="2117"/>
                    <a:pt x="841" y="2117"/>
                  </a:cubicBezTo>
                  <a:cubicBezTo>
                    <a:pt x="991" y="2111"/>
                    <a:pt x="1152" y="2067"/>
                    <a:pt x="1310" y="1995"/>
                  </a:cubicBezTo>
                  <a:cubicBezTo>
                    <a:pt x="1489" y="2681"/>
                    <a:pt x="2085" y="3279"/>
                    <a:pt x="2812" y="3482"/>
                  </a:cubicBezTo>
                  <a:cubicBezTo>
                    <a:pt x="2976" y="3527"/>
                    <a:pt x="3142" y="3548"/>
                    <a:pt x="3310" y="3548"/>
                  </a:cubicBezTo>
                  <a:cubicBezTo>
                    <a:pt x="3969" y="3548"/>
                    <a:pt x="4673" y="3210"/>
                    <a:pt x="5405" y="2541"/>
                  </a:cubicBezTo>
                  <a:lnTo>
                    <a:pt x="5250" y="2372"/>
                  </a:lnTo>
                  <a:cubicBezTo>
                    <a:pt x="4562" y="3001"/>
                    <a:pt x="3911" y="3319"/>
                    <a:pt x="3310" y="3319"/>
                  </a:cubicBezTo>
                  <a:cubicBezTo>
                    <a:pt x="3161" y="3319"/>
                    <a:pt x="3015" y="3300"/>
                    <a:pt x="2873" y="3260"/>
                  </a:cubicBezTo>
                  <a:cubicBezTo>
                    <a:pt x="2203" y="3073"/>
                    <a:pt x="1658" y="2517"/>
                    <a:pt x="1518" y="1885"/>
                  </a:cubicBezTo>
                  <a:cubicBezTo>
                    <a:pt x="1887" y="1650"/>
                    <a:pt x="2203" y="1273"/>
                    <a:pt x="2240" y="870"/>
                  </a:cubicBezTo>
                  <a:cubicBezTo>
                    <a:pt x="2264" y="665"/>
                    <a:pt x="2267" y="459"/>
                    <a:pt x="2135" y="343"/>
                  </a:cubicBezTo>
                  <a:cubicBezTo>
                    <a:pt x="2081" y="295"/>
                    <a:pt x="2012" y="270"/>
                    <a:pt x="1929" y="270"/>
                  </a:cubicBezTo>
                  <a:cubicBezTo>
                    <a:pt x="1885" y="270"/>
                    <a:pt x="1838" y="277"/>
                    <a:pt x="1787" y="290"/>
                  </a:cubicBezTo>
                  <a:cubicBezTo>
                    <a:pt x="1255" y="422"/>
                    <a:pt x="1218" y="1384"/>
                    <a:pt x="1265" y="1769"/>
                  </a:cubicBezTo>
                  <a:cubicBezTo>
                    <a:pt x="1123" y="1840"/>
                    <a:pt x="975" y="1882"/>
                    <a:pt x="830" y="1890"/>
                  </a:cubicBezTo>
                  <a:cubicBezTo>
                    <a:pt x="820" y="1890"/>
                    <a:pt x="809" y="1891"/>
                    <a:pt x="798" y="1891"/>
                  </a:cubicBezTo>
                  <a:cubicBezTo>
                    <a:pt x="514" y="1891"/>
                    <a:pt x="333" y="1719"/>
                    <a:pt x="269" y="1384"/>
                  </a:cubicBezTo>
                  <a:cubicBezTo>
                    <a:pt x="232" y="1134"/>
                    <a:pt x="327" y="694"/>
                    <a:pt x="527" y="438"/>
                  </a:cubicBezTo>
                  <a:cubicBezTo>
                    <a:pt x="622" y="311"/>
                    <a:pt x="733" y="240"/>
                    <a:pt x="854" y="227"/>
                  </a:cubicBezTo>
                  <a:lnTo>
                    <a:pt x="83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6"/>
            <p:cNvSpPr/>
            <p:nvPr/>
          </p:nvSpPr>
          <p:spPr>
            <a:xfrm>
              <a:off x="1937715" y="3238013"/>
              <a:ext cx="328682" cy="326609"/>
            </a:xfrm>
            <a:custGeom>
              <a:rect b="b" l="l" r="r" t="t"/>
              <a:pathLst>
                <a:path extrusionOk="0" h="5087" w="5119">
                  <a:moveTo>
                    <a:pt x="3350" y="1587"/>
                  </a:moveTo>
                  <a:cubicBezTo>
                    <a:pt x="3553" y="1587"/>
                    <a:pt x="3914" y="1945"/>
                    <a:pt x="4080" y="2235"/>
                  </a:cubicBezTo>
                  <a:cubicBezTo>
                    <a:pt x="3948" y="2275"/>
                    <a:pt x="3814" y="2297"/>
                    <a:pt x="3692" y="2297"/>
                  </a:cubicBezTo>
                  <a:cubicBezTo>
                    <a:pt x="3635" y="2297"/>
                    <a:pt x="3582" y="2292"/>
                    <a:pt x="3532" y="2282"/>
                  </a:cubicBezTo>
                  <a:cubicBezTo>
                    <a:pt x="3324" y="2240"/>
                    <a:pt x="3221" y="2119"/>
                    <a:pt x="3216" y="1913"/>
                  </a:cubicBezTo>
                  <a:cubicBezTo>
                    <a:pt x="3216" y="1821"/>
                    <a:pt x="3226" y="1602"/>
                    <a:pt x="3332" y="1589"/>
                  </a:cubicBezTo>
                  <a:cubicBezTo>
                    <a:pt x="3340" y="1589"/>
                    <a:pt x="3345" y="1587"/>
                    <a:pt x="3350" y="1587"/>
                  </a:cubicBezTo>
                  <a:close/>
                  <a:moveTo>
                    <a:pt x="1835" y="2680"/>
                  </a:moveTo>
                  <a:lnTo>
                    <a:pt x="1835" y="2680"/>
                  </a:lnTo>
                  <a:cubicBezTo>
                    <a:pt x="1932" y="2770"/>
                    <a:pt x="1909" y="3474"/>
                    <a:pt x="1798" y="3690"/>
                  </a:cubicBezTo>
                  <a:cubicBezTo>
                    <a:pt x="1753" y="3777"/>
                    <a:pt x="1698" y="3850"/>
                    <a:pt x="1637" y="3911"/>
                  </a:cubicBezTo>
                  <a:cubicBezTo>
                    <a:pt x="1508" y="3542"/>
                    <a:pt x="1487" y="3110"/>
                    <a:pt x="1703" y="2815"/>
                  </a:cubicBezTo>
                  <a:cubicBezTo>
                    <a:pt x="1787" y="2707"/>
                    <a:pt x="1835" y="2686"/>
                    <a:pt x="1835" y="2680"/>
                  </a:cubicBezTo>
                  <a:close/>
                  <a:moveTo>
                    <a:pt x="3996" y="0"/>
                  </a:moveTo>
                  <a:lnTo>
                    <a:pt x="3977" y="229"/>
                  </a:lnTo>
                  <a:cubicBezTo>
                    <a:pt x="4330" y="256"/>
                    <a:pt x="4541" y="535"/>
                    <a:pt x="4636" y="699"/>
                  </a:cubicBezTo>
                  <a:cubicBezTo>
                    <a:pt x="4836" y="1044"/>
                    <a:pt x="4879" y="1489"/>
                    <a:pt x="4739" y="1779"/>
                  </a:cubicBezTo>
                  <a:cubicBezTo>
                    <a:pt x="4673" y="1924"/>
                    <a:pt x="4499" y="2056"/>
                    <a:pt x="4294" y="2153"/>
                  </a:cubicBezTo>
                  <a:cubicBezTo>
                    <a:pt x="4102" y="1792"/>
                    <a:pt x="3670" y="1360"/>
                    <a:pt x="3346" y="1360"/>
                  </a:cubicBezTo>
                  <a:cubicBezTo>
                    <a:pt x="3332" y="1360"/>
                    <a:pt x="3319" y="1361"/>
                    <a:pt x="3305" y="1363"/>
                  </a:cubicBezTo>
                  <a:cubicBezTo>
                    <a:pt x="3160" y="1378"/>
                    <a:pt x="2986" y="1489"/>
                    <a:pt x="2986" y="1919"/>
                  </a:cubicBezTo>
                  <a:cubicBezTo>
                    <a:pt x="2997" y="2232"/>
                    <a:pt x="3174" y="2441"/>
                    <a:pt x="3485" y="2506"/>
                  </a:cubicBezTo>
                  <a:cubicBezTo>
                    <a:pt x="3552" y="2520"/>
                    <a:pt x="3623" y="2527"/>
                    <a:pt x="3696" y="2527"/>
                  </a:cubicBezTo>
                  <a:cubicBezTo>
                    <a:pt x="3847" y="2527"/>
                    <a:pt x="4008" y="2499"/>
                    <a:pt x="4164" y="2451"/>
                  </a:cubicBezTo>
                  <a:lnTo>
                    <a:pt x="4164" y="2451"/>
                  </a:lnTo>
                  <a:cubicBezTo>
                    <a:pt x="4249" y="3033"/>
                    <a:pt x="4143" y="3845"/>
                    <a:pt x="3706" y="4370"/>
                  </a:cubicBezTo>
                  <a:cubicBezTo>
                    <a:pt x="3442" y="4686"/>
                    <a:pt x="3105" y="4849"/>
                    <a:pt x="2697" y="4857"/>
                  </a:cubicBezTo>
                  <a:cubicBezTo>
                    <a:pt x="2688" y="4857"/>
                    <a:pt x="2680" y="4858"/>
                    <a:pt x="2672" y="4858"/>
                  </a:cubicBezTo>
                  <a:cubicBezTo>
                    <a:pt x="2326" y="4858"/>
                    <a:pt x="1972" y="4591"/>
                    <a:pt x="1745" y="4159"/>
                  </a:cubicBezTo>
                  <a:cubicBezTo>
                    <a:pt x="1740" y="4151"/>
                    <a:pt x="1737" y="4143"/>
                    <a:pt x="1732" y="4135"/>
                  </a:cubicBezTo>
                  <a:cubicBezTo>
                    <a:pt x="1840" y="4043"/>
                    <a:pt x="1932" y="3927"/>
                    <a:pt x="2003" y="3795"/>
                  </a:cubicBezTo>
                  <a:cubicBezTo>
                    <a:pt x="2111" y="3576"/>
                    <a:pt x="2230" y="2659"/>
                    <a:pt x="1956" y="2485"/>
                  </a:cubicBezTo>
                  <a:cubicBezTo>
                    <a:pt x="1921" y="2463"/>
                    <a:pt x="1884" y="2451"/>
                    <a:pt x="1846" y="2451"/>
                  </a:cubicBezTo>
                  <a:cubicBezTo>
                    <a:pt x="1747" y="2451"/>
                    <a:pt x="1639" y="2527"/>
                    <a:pt x="1521" y="2675"/>
                  </a:cubicBezTo>
                  <a:cubicBezTo>
                    <a:pt x="1268" y="3023"/>
                    <a:pt x="1244" y="3547"/>
                    <a:pt x="1445" y="4056"/>
                  </a:cubicBezTo>
                  <a:cubicBezTo>
                    <a:pt x="1309" y="4131"/>
                    <a:pt x="1158" y="4165"/>
                    <a:pt x="1017" y="4165"/>
                  </a:cubicBezTo>
                  <a:cubicBezTo>
                    <a:pt x="970" y="4165"/>
                    <a:pt x="924" y="4161"/>
                    <a:pt x="881" y="4154"/>
                  </a:cubicBezTo>
                  <a:cubicBezTo>
                    <a:pt x="551" y="4101"/>
                    <a:pt x="322" y="3866"/>
                    <a:pt x="269" y="3524"/>
                  </a:cubicBezTo>
                  <a:cubicBezTo>
                    <a:pt x="232" y="3302"/>
                    <a:pt x="280" y="2852"/>
                    <a:pt x="462" y="2625"/>
                  </a:cubicBezTo>
                  <a:cubicBezTo>
                    <a:pt x="533" y="2538"/>
                    <a:pt x="612" y="2491"/>
                    <a:pt x="707" y="2485"/>
                  </a:cubicBezTo>
                  <a:lnTo>
                    <a:pt x="694" y="2259"/>
                  </a:lnTo>
                  <a:cubicBezTo>
                    <a:pt x="535" y="2267"/>
                    <a:pt x="393" y="2346"/>
                    <a:pt x="282" y="2483"/>
                  </a:cubicBezTo>
                  <a:cubicBezTo>
                    <a:pt x="48" y="2778"/>
                    <a:pt x="0" y="3302"/>
                    <a:pt x="45" y="3561"/>
                  </a:cubicBezTo>
                  <a:cubicBezTo>
                    <a:pt x="111" y="3995"/>
                    <a:pt x="420" y="4312"/>
                    <a:pt x="844" y="4380"/>
                  </a:cubicBezTo>
                  <a:cubicBezTo>
                    <a:pt x="903" y="4390"/>
                    <a:pt x="962" y="4394"/>
                    <a:pt x="1020" y="4394"/>
                  </a:cubicBezTo>
                  <a:cubicBezTo>
                    <a:pt x="1204" y="4394"/>
                    <a:pt x="1382" y="4348"/>
                    <a:pt x="1542" y="4264"/>
                  </a:cubicBezTo>
                  <a:cubicBezTo>
                    <a:pt x="1811" y="4775"/>
                    <a:pt x="2243" y="5086"/>
                    <a:pt x="2675" y="5086"/>
                  </a:cubicBezTo>
                  <a:lnTo>
                    <a:pt x="2702" y="5086"/>
                  </a:lnTo>
                  <a:cubicBezTo>
                    <a:pt x="3171" y="5076"/>
                    <a:pt x="3579" y="4878"/>
                    <a:pt x="3880" y="4517"/>
                  </a:cubicBezTo>
                  <a:cubicBezTo>
                    <a:pt x="4312" y="3995"/>
                    <a:pt x="4510" y="3160"/>
                    <a:pt x="4383" y="2375"/>
                  </a:cubicBezTo>
                  <a:cubicBezTo>
                    <a:pt x="4383" y="2372"/>
                    <a:pt x="4381" y="2369"/>
                    <a:pt x="4381" y="2367"/>
                  </a:cubicBezTo>
                  <a:cubicBezTo>
                    <a:pt x="4639" y="2248"/>
                    <a:pt x="4855" y="2072"/>
                    <a:pt x="4947" y="1879"/>
                  </a:cubicBezTo>
                  <a:cubicBezTo>
                    <a:pt x="5118" y="1518"/>
                    <a:pt x="5074" y="996"/>
                    <a:pt x="4834" y="583"/>
                  </a:cubicBezTo>
                  <a:cubicBezTo>
                    <a:pt x="4631" y="235"/>
                    <a:pt x="4333" y="26"/>
                    <a:pt x="39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6"/>
            <p:cNvSpPr/>
            <p:nvPr/>
          </p:nvSpPr>
          <p:spPr>
            <a:xfrm>
              <a:off x="1270516" y="1941017"/>
              <a:ext cx="627829" cy="616685"/>
            </a:xfrm>
            <a:custGeom>
              <a:rect b="b" l="l" r="r" t="t"/>
              <a:pathLst>
                <a:path extrusionOk="0" h="9605" w="9778">
                  <a:moveTo>
                    <a:pt x="6425" y="230"/>
                  </a:moveTo>
                  <a:cubicBezTo>
                    <a:pt x="6452" y="230"/>
                    <a:pt x="6478" y="235"/>
                    <a:pt x="6507" y="246"/>
                  </a:cubicBezTo>
                  <a:cubicBezTo>
                    <a:pt x="6636" y="296"/>
                    <a:pt x="6757" y="465"/>
                    <a:pt x="6789" y="641"/>
                  </a:cubicBezTo>
                  <a:cubicBezTo>
                    <a:pt x="6889" y="1115"/>
                    <a:pt x="6726" y="1677"/>
                    <a:pt x="6446" y="2193"/>
                  </a:cubicBezTo>
                  <a:cubicBezTo>
                    <a:pt x="6344" y="2072"/>
                    <a:pt x="6254" y="1932"/>
                    <a:pt x="6185" y="1774"/>
                  </a:cubicBezTo>
                  <a:cubicBezTo>
                    <a:pt x="6022" y="1390"/>
                    <a:pt x="5909" y="567"/>
                    <a:pt x="6264" y="291"/>
                  </a:cubicBezTo>
                  <a:cubicBezTo>
                    <a:pt x="6320" y="248"/>
                    <a:pt x="6370" y="230"/>
                    <a:pt x="6425" y="230"/>
                  </a:cubicBezTo>
                  <a:close/>
                  <a:moveTo>
                    <a:pt x="2910" y="3234"/>
                  </a:moveTo>
                  <a:cubicBezTo>
                    <a:pt x="2923" y="3234"/>
                    <a:pt x="2936" y="3234"/>
                    <a:pt x="2949" y="3237"/>
                  </a:cubicBezTo>
                  <a:cubicBezTo>
                    <a:pt x="3268" y="3261"/>
                    <a:pt x="3629" y="3569"/>
                    <a:pt x="3782" y="3756"/>
                  </a:cubicBezTo>
                  <a:cubicBezTo>
                    <a:pt x="3877" y="3877"/>
                    <a:pt x="3953" y="4007"/>
                    <a:pt x="4016" y="4144"/>
                  </a:cubicBezTo>
                  <a:cubicBezTo>
                    <a:pt x="3847" y="4180"/>
                    <a:pt x="3677" y="4200"/>
                    <a:pt x="3511" y="4200"/>
                  </a:cubicBezTo>
                  <a:cubicBezTo>
                    <a:pt x="3316" y="4200"/>
                    <a:pt x="3127" y="4172"/>
                    <a:pt x="2952" y="4109"/>
                  </a:cubicBezTo>
                  <a:cubicBezTo>
                    <a:pt x="2759" y="4051"/>
                    <a:pt x="2588" y="3875"/>
                    <a:pt x="2543" y="3688"/>
                  </a:cubicBezTo>
                  <a:cubicBezTo>
                    <a:pt x="2512" y="3551"/>
                    <a:pt x="2549" y="3432"/>
                    <a:pt x="2654" y="3332"/>
                  </a:cubicBezTo>
                  <a:cubicBezTo>
                    <a:pt x="2725" y="3266"/>
                    <a:pt x="2809" y="3234"/>
                    <a:pt x="2910" y="3234"/>
                  </a:cubicBezTo>
                  <a:close/>
                  <a:moveTo>
                    <a:pt x="2285" y="7114"/>
                  </a:moveTo>
                  <a:cubicBezTo>
                    <a:pt x="2298" y="7114"/>
                    <a:pt x="2303" y="7119"/>
                    <a:pt x="2314" y="7132"/>
                  </a:cubicBezTo>
                  <a:cubicBezTo>
                    <a:pt x="2435" y="7314"/>
                    <a:pt x="2248" y="8107"/>
                    <a:pt x="2145" y="8392"/>
                  </a:cubicBezTo>
                  <a:cubicBezTo>
                    <a:pt x="2106" y="8505"/>
                    <a:pt x="2048" y="8624"/>
                    <a:pt x="1977" y="8740"/>
                  </a:cubicBezTo>
                  <a:cubicBezTo>
                    <a:pt x="1874" y="8326"/>
                    <a:pt x="1887" y="7799"/>
                    <a:pt x="2016" y="7435"/>
                  </a:cubicBezTo>
                  <a:cubicBezTo>
                    <a:pt x="2050" y="7338"/>
                    <a:pt x="2143" y="7114"/>
                    <a:pt x="2282" y="7114"/>
                  </a:cubicBezTo>
                  <a:close/>
                  <a:moveTo>
                    <a:pt x="6425" y="1"/>
                  </a:moveTo>
                  <a:cubicBezTo>
                    <a:pt x="6322" y="1"/>
                    <a:pt x="6219" y="37"/>
                    <a:pt x="6125" y="109"/>
                  </a:cubicBezTo>
                  <a:cubicBezTo>
                    <a:pt x="5648" y="478"/>
                    <a:pt x="5793" y="1434"/>
                    <a:pt x="5977" y="1864"/>
                  </a:cubicBezTo>
                  <a:cubicBezTo>
                    <a:pt x="6067" y="2072"/>
                    <a:pt x="6185" y="2251"/>
                    <a:pt x="6325" y="2402"/>
                  </a:cubicBezTo>
                  <a:cubicBezTo>
                    <a:pt x="6148" y="2686"/>
                    <a:pt x="5943" y="2952"/>
                    <a:pt x="5732" y="3168"/>
                  </a:cubicBezTo>
                  <a:cubicBezTo>
                    <a:pt x="5355" y="3566"/>
                    <a:pt x="4807" y="3912"/>
                    <a:pt x="4240" y="4083"/>
                  </a:cubicBezTo>
                  <a:cubicBezTo>
                    <a:pt x="4169" y="3917"/>
                    <a:pt x="4077" y="3759"/>
                    <a:pt x="3961" y="3614"/>
                  </a:cubicBezTo>
                  <a:cubicBezTo>
                    <a:pt x="3800" y="3419"/>
                    <a:pt x="3389" y="3039"/>
                    <a:pt x="2968" y="3008"/>
                  </a:cubicBezTo>
                  <a:cubicBezTo>
                    <a:pt x="2949" y="3006"/>
                    <a:pt x="2931" y="3006"/>
                    <a:pt x="2914" y="3006"/>
                  </a:cubicBezTo>
                  <a:cubicBezTo>
                    <a:pt x="2754" y="3006"/>
                    <a:pt x="2615" y="3059"/>
                    <a:pt x="2498" y="3163"/>
                  </a:cubicBezTo>
                  <a:cubicBezTo>
                    <a:pt x="2332" y="3321"/>
                    <a:pt x="2269" y="3524"/>
                    <a:pt x="2322" y="3740"/>
                  </a:cubicBezTo>
                  <a:cubicBezTo>
                    <a:pt x="2385" y="4007"/>
                    <a:pt x="2617" y="4246"/>
                    <a:pt x="2881" y="4328"/>
                  </a:cubicBezTo>
                  <a:cubicBezTo>
                    <a:pt x="3084" y="4400"/>
                    <a:pt x="3298" y="4432"/>
                    <a:pt x="3517" y="4432"/>
                  </a:cubicBezTo>
                  <a:cubicBezTo>
                    <a:pt x="3710" y="4432"/>
                    <a:pt x="3906" y="4407"/>
                    <a:pt x="4101" y="4362"/>
                  </a:cubicBezTo>
                  <a:cubicBezTo>
                    <a:pt x="4320" y="5026"/>
                    <a:pt x="4248" y="5807"/>
                    <a:pt x="4159" y="6392"/>
                  </a:cubicBezTo>
                  <a:cubicBezTo>
                    <a:pt x="4016" y="7325"/>
                    <a:pt x="3819" y="8600"/>
                    <a:pt x="2986" y="9193"/>
                  </a:cubicBezTo>
                  <a:cubicBezTo>
                    <a:pt x="2812" y="9313"/>
                    <a:pt x="2657" y="9374"/>
                    <a:pt x="2522" y="9374"/>
                  </a:cubicBezTo>
                  <a:cubicBezTo>
                    <a:pt x="2432" y="9374"/>
                    <a:pt x="2351" y="9347"/>
                    <a:pt x="2280" y="9293"/>
                  </a:cubicBezTo>
                  <a:cubicBezTo>
                    <a:pt x="2195" y="9227"/>
                    <a:pt x="2124" y="9130"/>
                    <a:pt x="2069" y="9011"/>
                  </a:cubicBezTo>
                  <a:cubicBezTo>
                    <a:pt x="2201" y="8835"/>
                    <a:pt x="2301" y="8642"/>
                    <a:pt x="2359" y="8468"/>
                  </a:cubicBezTo>
                  <a:cubicBezTo>
                    <a:pt x="2364" y="8458"/>
                    <a:pt x="2736" y="7356"/>
                    <a:pt x="2504" y="7006"/>
                  </a:cubicBezTo>
                  <a:cubicBezTo>
                    <a:pt x="2456" y="6932"/>
                    <a:pt x="2382" y="6890"/>
                    <a:pt x="2293" y="6887"/>
                  </a:cubicBezTo>
                  <a:cubicBezTo>
                    <a:pt x="2288" y="6887"/>
                    <a:pt x="2283" y="6887"/>
                    <a:pt x="2278" y="6887"/>
                  </a:cubicBezTo>
                  <a:cubicBezTo>
                    <a:pt x="2147" y="6887"/>
                    <a:pt x="1942" y="6956"/>
                    <a:pt x="1800" y="7359"/>
                  </a:cubicBezTo>
                  <a:cubicBezTo>
                    <a:pt x="1655" y="7773"/>
                    <a:pt x="1629" y="8466"/>
                    <a:pt x="1808" y="8972"/>
                  </a:cubicBezTo>
                  <a:cubicBezTo>
                    <a:pt x="1666" y="9140"/>
                    <a:pt x="1494" y="9275"/>
                    <a:pt x="1312" y="9335"/>
                  </a:cubicBezTo>
                  <a:cubicBezTo>
                    <a:pt x="1247" y="9357"/>
                    <a:pt x="1181" y="9368"/>
                    <a:pt x="1116" y="9368"/>
                  </a:cubicBezTo>
                  <a:cubicBezTo>
                    <a:pt x="992" y="9368"/>
                    <a:pt x="870" y="9328"/>
                    <a:pt x="754" y="9248"/>
                  </a:cubicBezTo>
                  <a:cubicBezTo>
                    <a:pt x="453" y="9048"/>
                    <a:pt x="232" y="8508"/>
                    <a:pt x="248" y="8020"/>
                  </a:cubicBezTo>
                  <a:cubicBezTo>
                    <a:pt x="256" y="7823"/>
                    <a:pt x="314" y="7462"/>
                    <a:pt x="614" y="7290"/>
                  </a:cubicBezTo>
                  <a:lnTo>
                    <a:pt x="501" y="7090"/>
                  </a:lnTo>
                  <a:cubicBezTo>
                    <a:pt x="206" y="7259"/>
                    <a:pt x="37" y="7585"/>
                    <a:pt x="21" y="8012"/>
                  </a:cubicBezTo>
                  <a:cubicBezTo>
                    <a:pt x="0" y="8582"/>
                    <a:pt x="261" y="9193"/>
                    <a:pt x="625" y="9438"/>
                  </a:cubicBezTo>
                  <a:cubicBezTo>
                    <a:pt x="780" y="9543"/>
                    <a:pt x="945" y="9596"/>
                    <a:pt x="1114" y="9596"/>
                  </a:cubicBezTo>
                  <a:cubicBezTo>
                    <a:pt x="1203" y="9596"/>
                    <a:pt x="1293" y="9582"/>
                    <a:pt x="1384" y="9551"/>
                  </a:cubicBezTo>
                  <a:cubicBezTo>
                    <a:pt x="1581" y="9488"/>
                    <a:pt x="1758" y="9359"/>
                    <a:pt x="1911" y="9201"/>
                  </a:cubicBezTo>
                  <a:cubicBezTo>
                    <a:pt x="1974" y="9312"/>
                    <a:pt x="2050" y="9404"/>
                    <a:pt x="2140" y="9475"/>
                  </a:cubicBezTo>
                  <a:cubicBezTo>
                    <a:pt x="2232" y="9544"/>
                    <a:pt x="2359" y="9604"/>
                    <a:pt x="2522" y="9604"/>
                  </a:cubicBezTo>
                  <a:cubicBezTo>
                    <a:pt x="2683" y="9604"/>
                    <a:pt x="2881" y="9544"/>
                    <a:pt x="3118" y="9380"/>
                  </a:cubicBezTo>
                  <a:cubicBezTo>
                    <a:pt x="4030" y="8732"/>
                    <a:pt x="4235" y="7398"/>
                    <a:pt x="4385" y="6426"/>
                  </a:cubicBezTo>
                  <a:cubicBezTo>
                    <a:pt x="4478" y="5817"/>
                    <a:pt x="4551" y="5008"/>
                    <a:pt x="4322" y="4302"/>
                  </a:cubicBezTo>
                  <a:cubicBezTo>
                    <a:pt x="4928" y="4115"/>
                    <a:pt x="5503" y="3743"/>
                    <a:pt x="5895" y="3327"/>
                  </a:cubicBezTo>
                  <a:cubicBezTo>
                    <a:pt x="6106" y="3110"/>
                    <a:pt x="6315" y="2847"/>
                    <a:pt x="6494" y="2562"/>
                  </a:cubicBezTo>
                  <a:cubicBezTo>
                    <a:pt x="6883" y="2888"/>
                    <a:pt x="7381" y="3040"/>
                    <a:pt x="7858" y="3040"/>
                  </a:cubicBezTo>
                  <a:cubicBezTo>
                    <a:pt x="8014" y="3040"/>
                    <a:pt x="8168" y="3024"/>
                    <a:pt x="8315" y="2992"/>
                  </a:cubicBezTo>
                  <a:cubicBezTo>
                    <a:pt x="9026" y="2836"/>
                    <a:pt x="9777" y="2283"/>
                    <a:pt x="9759" y="1189"/>
                  </a:cubicBezTo>
                  <a:lnTo>
                    <a:pt x="9756" y="1129"/>
                  </a:lnTo>
                  <a:lnTo>
                    <a:pt x="9706" y="1094"/>
                  </a:lnTo>
                  <a:cubicBezTo>
                    <a:pt x="9693" y="1085"/>
                    <a:pt x="9658" y="1063"/>
                    <a:pt x="9611" y="1063"/>
                  </a:cubicBezTo>
                  <a:cubicBezTo>
                    <a:pt x="9603" y="1063"/>
                    <a:pt x="9594" y="1064"/>
                    <a:pt x="9585" y="1065"/>
                  </a:cubicBezTo>
                  <a:cubicBezTo>
                    <a:pt x="9532" y="1076"/>
                    <a:pt x="9506" y="1115"/>
                    <a:pt x="9498" y="1131"/>
                  </a:cubicBezTo>
                  <a:cubicBezTo>
                    <a:pt x="9509" y="1113"/>
                    <a:pt x="9535" y="1094"/>
                    <a:pt x="9567" y="1094"/>
                  </a:cubicBezTo>
                  <a:lnTo>
                    <a:pt x="9567" y="1192"/>
                  </a:lnTo>
                  <a:lnTo>
                    <a:pt x="9530" y="1192"/>
                  </a:lnTo>
                  <a:cubicBezTo>
                    <a:pt x="9548" y="2149"/>
                    <a:pt x="8889" y="2633"/>
                    <a:pt x="8265" y="2768"/>
                  </a:cubicBezTo>
                  <a:cubicBezTo>
                    <a:pt x="8133" y="2797"/>
                    <a:pt x="7996" y="2811"/>
                    <a:pt x="7856" y="2811"/>
                  </a:cubicBezTo>
                  <a:cubicBezTo>
                    <a:pt x="7419" y="2811"/>
                    <a:pt x="6962" y="2668"/>
                    <a:pt x="6612" y="2362"/>
                  </a:cubicBezTo>
                  <a:cubicBezTo>
                    <a:pt x="6934" y="1785"/>
                    <a:pt x="7129" y="1142"/>
                    <a:pt x="7013" y="599"/>
                  </a:cubicBezTo>
                  <a:cubicBezTo>
                    <a:pt x="6968" y="346"/>
                    <a:pt x="6794" y="111"/>
                    <a:pt x="6589" y="32"/>
                  </a:cubicBezTo>
                  <a:cubicBezTo>
                    <a:pt x="6535" y="11"/>
                    <a:pt x="6480" y="1"/>
                    <a:pt x="64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6"/>
            <p:cNvSpPr/>
            <p:nvPr/>
          </p:nvSpPr>
          <p:spPr>
            <a:xfrm>
              <a:off x="1491974" y="1806187"/>
              <a:ext cx="471353" cy="278391"/>
            </a:xfrm>
            <a:custGeom>
              <a:rect b="b" l="l" r="r" t="t"/>
              <a:pathLst>
                <a:path extrusionOk="0" h="4336" w="7341">
                  <a:moveTo>
                    <a:pt x="4478" y="902"/>
                  </a:moveTo>
                  <a:cubicBezTo>
                    <a:pt x="4626" y="1094"/>
                    <a:pt x="4731" y="1321"/>
                    <a:pt x="4787" y="1584"/>
                  </a:cubicBezTo>
                  <a:cubicBezTo>
                    <a:pt x="4845" y="1827"/>
                    <a:pt x="4776" y="2319"/>
                    <a:pt x="4565" y="2501"/>
                  </a:cubicBezTo>
                  <a:cubicBezTo>
                    <a:pt x="4513" y="2546"/>
                    <a:pt x="4454" y="2568"/>
                    <a:pt x="4387" y="2568"/>
                  </a:cubicBezTo>
                  <a:cubicBezTo>
                    <a:pt x="4341" y="2568"/>
                    <a:pt x="4290" y="2557"/>
                    <a:pt x="4236" y="2536"/>
                  </a:cubicBezTo>
                  <a:cubicBezTo>
                    <a:pt x="4080" y="2472"/>
                    <a:pt x="3988" y="2367"/>
                    <a:pt x="3954" y="2211"/>
                  </a:cubicBezTo>
                  <a:cubicBezTo>
                    <a:pt x="3867" y="1782"/>
                    <a:pt x="4241" y="1139"/>
                    <a:pt x="4465" y="915"/>
                  </a:cubicBezTo>
                  <a:cubicBezTo>
                    <a:pt x="4470" y="909"/>
                    <a:pt x="4473" y="904"/>
                    <a:pt x="4478" y="902"/>
                  </a:cubicBezTo>
                  <a:close/>
                  <a:moveTo>
                    <a:pt x="2931" y="1"/>
                  </a:moveTo>
                  <a:cubicBezTo>
                    <a:pt x="1817" y="1"/>
                    <a:pt x="700" y="626"/>
                    <a:pt x="299" y="1510"/>
                  </a:cubicBezTo>
                  <a:cubicBezTo>
                    <a:pt x="1" y="2172"/>
                    <a:pt x="172" y="3242"/>
                    <a:pt x="673" y="3845"/>
                  </a:cubicBezTo>
                  <a:cubicBezTo>
                    <a:pt x="939" y="4167"/>
                    <a:pt x="1276" y="4336"/>
                    <a:pt x="1645" y="4336"/>
                  </a:cubicBezTo>
                  <a:cubicBezTo>
                    <a:pt x="1745" y="4336"/>
                    <a:pt x="1851" y="4322"/>
                    <a:pt x="1954" y="4296"/>
                  </a:cubicBezTo>
                  <a:lnTo>
                    <a:pt x="1901" y="4075"/>
                  </a:lnTo>
                  <a:cubicBezTo>
                    <a:pt x="1810" y="4097"/>
                    <a:pt x="1725" y="4107"/>
                    <a:pt x="1644" y="4107"/>
                  </a:cubicBezTo>
                  <a:cubicBezTo>
                    <a:pt x="1272" y="4107"/>
                    <a:pt x="1011" y="3895"/>
                    <a:pt x="847" y="3700"/>
                  </a:cubicBezTo>
                  <a:cubicBezTo>
                    <a:pt x="404" y="3165"/>
                    <a:pt x="246" y="2185"/>
                    <a:pt x="507" y="1605"/>
                  </a:cubicBezTo>
                  <a:cubicBezTo>
                    <a:pt x="874" y="798"/>
                    <a:pt x="1903" y="228"/>
                    <a:pt x="2929" y="228"/>
                  </a:cubicBezTo>
                  <a:cubicBezTo>
                    <a:pt x="3022" y="228"/>
                    <a:pt x="3115" y="233"/>
                    <a:pt x="3208" y="243"/>
                  </a:cubicBezTo>
                  <a:cubicBezTo>
                    <a:pt x="3667" y="293"/>
                    <a:pt x="4049" y="461"/>
                    <a:pt x="4326" y="730"/>
                  </a:cubicBezTo>
                  <a:cubicBezTo>
                    <a:pt x="4318" y="738"/>
                    <a:pt x="4312" y="746"/>
                    <a:pt x="4304" y="751"/>
                  </a:cubicBezTo>
                  <a:cubicBezTo>
                    <a:pt x="4057" y="999"/>
                    <a:pt x="3619" y="1716"/>
                    <a:pt x="3730" y="2256"/>
                  </a:cubicBezTo>
                  <a:cubicBezTo>
                    <a:pt x="3777" y="2488"/>
                    <a:pt x="3925" y="2657"/>
                    <a:pt x="4152" y="2749"/>
                  </a:cubicBezTo>
                  <a:cubicBezTo>
                    <a:pt x="4238" y="2784"/>
                    <a:pt x="4317" y="2798"/>
                    <a:pt x="4386" y="2798"/>
                  </a:cubicBezTo>
                  <a:cubicBezTo>
                    <a:pt x="4531" y="2798"/>
                    <a:pt x="4640" y="2737"/>
                    <a:pt x="4713" y="2675"/>
                  </a:cubicBezTo>
                  <a:cubicBezTo>
                    <a:pt x="5005" y="2422"/>
                    <a:pt x="5085" y="1840"/>
                    <a:pt x="5011" y="1531"/>
                  </a:cubicBezTo>
                  <a:cubicBezTo>
                    <a:pt x="4945" y="1231"/>
                    <a:pt x="4824" y="970"/>
                    <a:pt x="4652" y="749"/>
                  </a:cubicBezTo>
                  <a:cubicBezTo>
                    <a:pt x="5028" y="459"/>
                    <a:pt x="5573" y="231"/>
                    <a:pt x="6066" y="231"/>
                  </a:cubicBezTo>
                  <a:cubicBezTo>
                    <a:pt x="6326" y="231"/>
                    <a:pt x="6572" y="295"/>
                    <a:pt x="6771" y="446"/>
                  </a:cubicBezTo>
                  <a:cubicBezTo>
                    <a:pt x="6911" y="556"/>
                    <a:pt x="7077" y="844"/>
                    <a:pt x="7095" y="1112"/>
                  </a:cubicBezTo>
                  <a:cubicBezTo>
                    <a:pt x="7103" y="1210"/>
                    <a:pt x="7095" y="1347"/>
                    <a:pt x="7006" y="1439"/>
                  </a:cubicBezTo>
                  <a:lnTo>
                    <a:pt x="7174" y="1597"/>
                  </a:lnTo>
                  <a:cubicBezTo>
                    <a:pt x="7288" y="1473"/>
                    <a:pt x="7340" y="1302"/>
                    <a:pt x="7325" y="1097"/>
                  </a:cubicBezTo>
                  <a:cubicBezTo>
                    <a:pt x="7301" y="788"/>
                    <a:pt x="7124" y="432"/>
                    <a:pt x="6911" y="266"/>
                  </a:cubicBezTo>
                  <a:cubicBezTo>
                    <a:pt x="6665" y="80"/>
                    <a:pt x="6370" y="3"/>
                    <a:pt x="6064" y="3"/>
                  </a:cubicBezTo>
                  <a:cubicBezTo>
                    <a:pt x="5505" y="3"/>
                    <a:pt x="4908" y="261"/>
                    <a:pt x="4502" y="577"/>
                  </a:cubicBezTo>
                  <a:cubicBezTo>
                    <a:pt x="4188" y="266"/>
                    <a:pt x="3754" y="71"/>
                    <a:pt x="3232" y="16"/>
                  </a:cubicBezTo>
                  <a:cubicBezTo>
                    <a:pt x="3132" y="6"/>
                    <a:pt x="3031" y="1"/>
                    <a:pt x="29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6"/>
            <p:cNvSpPr/>
            <p:nvPr/>
          </p:nvSpPr>
          <p:spPr>
            <a:xfrm>
              <a:off x="1029025" y="2176391"/>
              <a:ext cx="326307" cy="196851"/>
            </a:xfrm>
            <a:custGeom>
              <a:rect b="b" l="l" r="r" t="t"/>
              <a:pathLst>
                <a:path extrusionOk="0" h="3066" w="5082">
                  <a:moveTo>
                    <a:pt x="1721" y="338"/>
                  </a:moveTo>
                  <a:lnTo>
                    <a:pt x="1721" y="338"/>
                  </a:lnTo>
                  <a:cubicBezTo>
                    <a:pt x="1724" y="364"/>
                    <a:pt x="1724" y="406"/>
                    <a:pt x="1711" y="475"/>
                  </a:cubicBezTo>
                  <a:cubicBezTo>
                    <a:pt x="1674" y="683"/>
                    <a:pt x="1476" y="910"/>
                    <a:pt x="1236" y="1063"/>
                  </a:cubicBezTo>
                  <a:cubicBezTo>
                    <a:pt x="1305" y="849"/>
                    <a:pt x="1410" y="646"/>
                    <a:pt x="1547" y="493"/>
                  </a:cubicBezTo>
                  <a:cubicBezTo>
                    <a:pt x="1621" y="404"/>
                    <a:pt x="1684" y="359"/>
                    <a:pt x="1721" y="338"/>
                  </a:cubicBezTo>
                  <a:close/>
                  <a:moveTo>
                    <a:pt x="749" y="1"/>
                  </a:moveTo>
                  <a:cubicBezTo>
                    <a:pt x="530" y="11"/>
                    <a:pt x="324" y="122"/>
                    <a:pt x="187" y="306"/>
                  </a:cubicBezTo>
                  <a:cubicBezTo>
                    <a:pt x="50" y="491"/>
                    <a:pt x="0" y="720"/>
                    <a:pt x="53" y="941"/>
                  </a:cubicBezTo>
                  <a:cubicBezTo>
                    <a:pt x="138" y="1280"/>
                    <a:pt x="372" y="1472"/>
                    <a:pt x="704" y="1472"/>
                  </a:cubicBezTo>
                  <a:cubicBezTo>
                    <a:pt x="712" y="1472"/>
                    <a:pt x="721" y="1471"/>
                    <a:pt x="730" y="1471"/>
                  </a:cubicBezTo>
                  <a:cubicBezTo>
                    <a:pt x="796" y="1468"/>
                    <a:pt x="865" y="1458"/>
                    <a:pt x="933" y="1442"/>
                  </a:cubicBezTo>
                  <a:lnTo>
                    <a:pt x="933" y="1442"/>
                  </a:lnTo>
                  <a:cubicBezTo>
                    <a:pt x="923" y="1569"/>
                    <a:pt x="928" y="1692"/>
                    <a:pt x="946" y="1808"/>
                  </a:cubicBezTo>
                  <a:cubicBezTo>
                    <a:pt x="1054" y="2520"/>
                    <a:pt x="1740" y="2971"/>
                    <a:pt x="2362" y="3047"/>
                  </a:cubicBezTo>
                  <a:cubicBezTo>
                    <a:pt x="2451" y="3058"/>
                    <a:pt x="2544" y="3066"/>
                    <a:pt x="2636" y="3066"/>
                  </a:cubicBezTo>
                  <a:cubicBezTo>
                    <a:pt x="3566" y="3066"/>
                    <a:pt x="4515" y="2507"/>
                    <a:pt x="5081" y="1990"/>
                  </a:cubicBezTo>
                  <a:lnTo>
                    <a:pt x="4926" y="1822"/>
                  </a:lnTo>
                  <a:cubicBezTo>
                    <a:pt x="4352" y="2348"/>
                    <a:pt x="3445" y="2835"/>
                    <a:pt x="2624" y="2835"/>
                  </a:cubicBezTo>
                  <a:cubicBezTo>
                    <a:pt x="2544" y="2835"/>
                    <a:pt x="2466" y="2830"/>
                    <a:pt x="2388" y="2820"/>
                  </a:cubicBezTo>
                  <a:cubicBezTo>
                    <a:pt x="1853" y="2755"/>
                    <a:pt x="1265" y="2372"/>
                    <a:pt x="1173" y="1772"/>
                  </a:cubicBezTo>
                  <a:cubicBezTo>
                    <a:pt x="1152" y="1642"/>
                    <a:pt x="1152" y="1503"/>
                    <a:pt x="1170" y="1360"/>
                  </a:cubicBezTo>
                  <a:cubicBezTo>
                    <a:pt x="1547" y="1192"/>
                    <a:pt x="1877" y="852"/>
                    <a:pt x="1935" y="517"/>
                  </a:cubicBezTo>
                  <a:cubicBezTo>
                    <a:pt x="1951" y="435"/>
                    <a:pt x="1993" y="196"/>
                    <a:pt x="1829" y="119"/>
                  </a:cubicBezTo>
                  <a:cubicBezTo>
                    <a:pt x="1802" y="106"/>
                    <a:pt x="1775" y="101"/>
                    <a:pt x="1747" y="101"/>
                  </a:cubicBezTo>
                  <a:cubicBezTo>
                    <a:pt x="1595" y="101"/>
                    <a:pt x="1441" y="265"/>
                    <a:pt x="1376" y="343"/>
                  </a:cubicBezTo>
                  <a:cubicBezTo>
                    <a:pt x="1173" y="570"/>
                    <a:pt x="1031" y="878"/>
                    <a:pt x="965" y="1194"/>
                  </a:cubicBezTo>
                  <a:cubicBezTo>
                    <a:pt x="883" y="1223"/>
                    <a:pt x="801" y="1239"/>
                    <a:pt x="722" y="1242"/>
                  </a:cubicBezTo>
                  <a:cubicBezTo>
                    <a:pt x="715" y="1242"/>
                    <a:pt x="708" y="1242"/>
                    <a:pt x="701" y="1242"/>
                  </a:cubicBezTo>
                  <a:cubicBezTo>
                    <a:pt x="484" y="1242"/>
                    <a:pt x="336" y="1124"/>
                    <a:pt x="277" y="889"/>
                  </a:cubicBezTo>
                  <a:cubicBezTo>
                    <a:pt x="240" y="736"/>
                    <a:pt x="274" y="572"/>
                    <a:pt x="372" y="443"/>
                  </a:cubicBezTo>
                  <a:cubicBezTo>
                    <a:pt x="467" y="314"/>
                    <a:pt x="609" y="238"/>
                    <a:pt x="762" y="230"/>
                  </a:cubicBezTo>
                  <a:lnTo>
                    <a:pt x="74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6"/>
            <p:cNvSpPr/>
            <p:nvPr/>
          </p:nvSpPr>
          <p:spPr>
            <a:xfrm>
              <a:off x="1376268" y="3018177"/>
              <a:ext cx="208998" cy="338486"/>
            </a:xfrm>
            <a:custGeom>
              <a:rect b="b" l="l" r="r" t="t"/>
              <a:pathLst>
                <a:path extrusionOk="0" h="5272" w="3255">
                  <a:moveTo>
                    <a:pt x="1742" y="2995"/>
                  </a:moveTo>
                  <a:cubicBezTo>
                    <a:pt x="1769" y="2995"/>
                    <a:pt x="1795" y="2997"/>
                    <a:pt x="1813" y="3002"/>
                  </a:cubicBezTo>
                  <a:cubicBezTo>
                    <a:pt x="1987" y="3034"/>
                    <a:pt x="2180" y="3184"/>
                    <a:pt x="2206" y="3377"/>
                  </a:cubicBezTo>
                  <a:cubicBezTo>
                    <a:pt x="2238" y="3611"/>
                    <a:pt x="2022" y="3856"/>
                    <a:pt x="1595" y="4065"/>
                  </a:cubicBezTo>
                  <a:cubicBezTo>
                    <a:pt x="1566" y="4080"/>
                    <a:pt x="1537" y="4094"/>
                    <a:pt x="1508" y="4104"/>
                  </a:cubicBezTo>
                  <a:cubicBezTo>
                    <a:pt x="1410" y="3701"/>
                    <a:pt x="1447" y="3282"/>
                    <a:pt x="1547" y="3100"/>
                  </a:cubicBezTo>
                  <a:cubicBezTo>
                    <a:pt x="1595" y="3016"/>
                    <a:pt x="1676" y="2995"/>
                    <a:pt x="1742" y="2995"/>
                  </a:cubicBezTo>
                  <a:close/>
                  <a:moveTo>
                    <a:pt x="527" y="1"/>
                  </a:moveTo>
                  <a:cubicBezTo>
                    <a:pt x="398" y="372"/>
                    <a:pt x="0" y="1614"/>
                    <a:pt x="385" y="1896"/>
                  </a:cubicBezTo>
                  <a:cubicBezTo>
                    <a:pt x="441" y="1938"/>
                    <a:pt x="505" y="1955"/>
                    <a:pt x="570" y="1955"/>
                  </a:cubicBezTo>
                  <a:cubicBezTo>
                    <a:pt x="663" y="1955"/>
                    <a:pt x="759" y="1921"/>
                    <a:pt x="846" y="1877"/>
                  </a:cubicBezTo>
                  <a:lnTo>
                    <a:pt x="846" y="1877"/>
                  </a:lnTo>
                  <a:cubicBezTo>
                    <a:pt x="706" y="2494"/>
                    <a:pt x="459" y="3880"/>
                    <a:pt x="944" y="4278"/>
                  </a:cubicBezTo>
                  <a:cubicBezTo>
                    <a:pt x="1033" y="4353"/>
                    <a:pt x="1142" y="4389"/>
                    <a:pt x="1267" y="4389"/>
                  </a:cubicBezTo>
                  <a:cubicBezTo>
                    <a:pt x="1296" y="4389"/>
                    <a:pt x="1326" y="4387"/>
                    <a:pt x="1357" y="4383"/>
                  </a:cubicBezTo>
                  <a:cubicBezTo>
                    <a:pt x="1423" y="4571"/>
                    <a:pt x="1521" y="4744"/>
                    <a:pt x="1647" y="4889"/>
                  </a:cubicBezTo>
                  <a:cubicBezTo>
                    <a:pt x="1821" y="5084"/>
                    <a:pt x="2095" y="5272"/>
                    <a:pt x="2514" y="5272"/>
                  </a:cubicBezTo>
                  <a:cubicBezTo>
                    <a:pt x="2725" y="5272"/>
                    <a:pt x="2968" y="5227"/>
                    <a:pt x="3255" y="5108"/>
                  </a:cubicBezTo>
                  <a:lnTo>
                    <a:pt x="3168" y="4897"/>
                  </a:lnTo>
                  <a:cubicBezTo>
                    <a:pt x="2928" y="4995"/>
                    <a:pt x="2709" y="5045"/>
                    <a:pt x="2514" y="5045"/>
                  </a:cubicBezTo>
                  <a:cubicBezTo>
                    <a:pt x="2232" y="5045"/>
                    <a:pt x="1999" y="4942"/>
                    <a:pt x="1819" y="4737"/>
                  </a:cubicBezTo>
                  <a:cubicBezTo>
                    <a:pt x="1713" y="4618"/>
                    <a:pt x="1634" y="4476"/>
                    <a:pt x="1576" y="4323"/>
                  </a:cubicBezTo>
                  <a:cubicBezTo>
                    <a:pt x="1613" y="4310"/>
                    <a:pt x="1655" y="4291"/>
                    <a:pt x="1695" y="4270"/>
                  </a:cubicBezTo>
                  <a:cubicBezTo>
                    <a:pt x="2398" y="3925"/>
                    <a:pt x="2459" y="3543"/>
                    <a:pt x="2433" y="3348"/>
                  </a:cubicBezTo>
                  <a:cubicBezTo>
                    <a:pt x="2391" y="3037"/>
                    <a:pt x="2111" y="2826"/>
                    <a:pt x="1856" y="2776"/>
                  </a:cubicBezTo>
                  <a:cubicBezTo>
                    <a:pt x="1818" y="2769"/>
                    <a:pt x="1781" y="2766"/>
                    <a:pt x="1746" y="2766"/>
                  </a:cubicBezTo>
                  <a:cubicBezTo>
                    <a:pt x="1572" y="2766"/>
                    <a:pt x="1428" y="2845"/>
                    <a:pt x="1347" y="2989"/>
                  </a:cubicBezTo>
                  <a:cubicBezTo>
                    <a:pt x="1215" y="3226"/>
                    <a:pt x="1181" y="3703"/>
                    <a:pt x="1289" y="4159"/>
                  </a:cubicBezTo>
                  <a:cubicBezTo>
                    <a:pt x="1284" y="4160"/>
                    <a:pt x="1279" y="4160"/>
                    <a:pt x="1274" y="4160"/>
                  </a:cubicBezTo>
                  <a:cubicBezTo>
                    <a:pt x="1199" y="4160"/>
                    <a:pt x="1138" y="4141"/>
                    <a:pt x="1089" y="4101"/>
                  </a:cubicBezTo>
                  <a:cubicBezTo>
                    <a:pt x="728" y="3806"/>
                    <a:pt x="925" y="2446"/>
                    <a:pt x="1133" y="1661"/>
                  </a:cubicBezTo>
                  <a:lnTo>
                    <a:pt x="1218" y="1345"/>
                  </a:lnTo>
                  <a:lnTo>
                    <a:pt x="1218" y="1345"/>
                  </a:lnTo>
                  <a:lnTo>
                    <a:pt x="954" y="1540"/>
                  </a:lnTo>
                  <a:cubicBezTo>
                    <a:pt x="768" y="1677"/>
                    <a:pt x="644" y="1725"/>
                    <a:pt x="573" y="1725"/>
                  </a:cubicBezTo>
                  <a:cubicBezTo>
                    <a:pt x="549" y="1725"/>
                    <a:pt x="532" y="1720"/>
                    <a:pt x="519" y="1711"/>
                  </a:cubicBezTo>
                  <a:cubicBezTo>
                    <a:pt x="348" y="1585"/>
                    <a:pt x="504" y="765"/>
                    <a:pt x="743" y="75"/>
                  </a:cubicBezTo>
                  <a:lnTo>
                    <a:pt x="52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6"/>
            <p:cNvSpPr/>
            <p:nvPr/>
          </p:nvSpPr>
          <p:spPr>
            <a:xfrm>
              <a:off x="228592" y="2830186"/>
              <a:ext cx="2277533" cy="2084722"/>
            </a:xfrm>
            <a:custGeom>
              <a:rect b="b" l="l" r="r" t="t"/>
              <a:pathLst>
                <a:path extrusionOk="0" h="32470" w="35471">
                  <a:moveTo>
                    <a:pt x="1" y="1"/>
                  </a:moveTo>
                  <a:lnTo>
                    <a:pt x="1" y="32469"/>
                  </a:lnTo>
                  <a:lnTo>
                    <a:pt x="35471" y="32469"/>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6"/>
            <p:cNvSpPr/>
            <p:nvPr/>
          </p:nvSpPr>
          <p:spPr>
            <a:xfrm>
              <a:off x="280537" y="2964887"/>
              <a:ext cx="2082468" cy="1905976"/>
            </a:xfrm>
            <a:custGeom>
              <a:rect b="b" l="l" r="r" t="t"/>
              <a:pathLst>
                <a:path extrusionOk="0" h="29686" w="32433">
                  <a:moveTo>
                    <a:pt x="230" y="520"/>
                  </a:moveTo>
                  <a:lnTo>
                    <a:pt x="31845" y="29457"/>
                  </a:lnTo>
                  <a:lnTo>
                    <a:pt x="230" y="29457"/>
                  </a:lnTo>
                  <a:lnTo>
                    <a:pt x="230" y="520"/>
                  </a:lnTo>
                  <a:close/>
                  <a:moveTo>
                    <a:pt x="1" y="1"/>
                  </a:moveTo>
                  <a:lnTo>
                    <a:pt x="1" y="29686"/>
                  </a:lnTo>
                  <a:lnTo>
                    <a:pt x="32432" y="29686"/>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6"/>
            <p:cNvSpPr/>
            <p:nvPr/>
          </p:nvSpPr>
          <p:spPr>
            <a:xfrm>
              <a:off x="280537" y="4601076"/>
              <a:ext cx="261841" cy="269788"/>
            </a:xfrm>
            <a:custGeom>
              <a:rect b="b" l="l" r="r" t="t"/>
              <a:pathLst>
                <a:path extrusionOk="0" h="4202" w="4078">
                  <a:moveTo>
                    <a:pt x="3849" y="230"/>
                  </a:moveTo>
                  <a:lnTo>
                    <a:pt x="3849" y="3973"/>
                  </a:lnTo>
                  <a:lnTo>
                    <a:pt x="230" y="3973"/>
                  </a:lnTo>
                  <a:lnTo>
                    <a:pt x="230" y="230"/>
                  </a:lnTo>
                  <a:close/>
                  <a:moveTo>
                    <a:pt x="1" y="1"/>
                  </a:moveTo>
                  <a:lnTo>
                    <a:pt x="1" y="4202"/>
                  </a:lnTo>
                  <a:lnTo>
                    <a:pt x="4078" y="4202"/>
                  </a:lnTo>
                  <a:lnTo>
                    <a:pt x="40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6"/>
            <p:cNvSpPr/>
            <p:nvPr/>
          </p:nvSpPr>
          <p:spPr>
            <a:xfrm>
              <a:off x="1511943" y="3953766"/>
              <a:ext cx="341396" cy="391070"/>
            </a:xfrm>
            <a:custGeom>
              <a:rect b="b" l="l" r="r" t="t"/>
              <a:pathLst>
                <a:path extrusionOk="0" h="6091" w="5317">
                  <a:moveTo>
                    <a:pt x="1786" y="1"/>
                  </a:moveTo>
                  <a:cubicBezTo>
                    <a:pt x="1157" y="1"/>
                    <a:pt x="665" y="161"/>
                    <a:pt x="665" y="161"/>
                  </a:cubicBezTo>
                  <a:lnTo>
                    <a:pt x="1" y="3766"/>
                  </a:lnTo>
                  <a:lnTo>
                    <a:pt x="4075" y="6090"/>
                  </a:lnTo>
                  <a:cubicBezTo>
                    <a:pt x="5316" y="812"/>
                    <a:pt x="3203" y="1"/>
                    <a:pt x="17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6"/>
            <p:cNvSpPr/>
            <p:nvPr/>
          </p:nvSpPr>
          <p:spPr>
            <a:xfrm>
              <a:off x="1573070" y="3963011"/>
              <a:ext cx="62282" cy="257781"/>
            </a:xfrm>
            <a:custGeom>
              <a:rect b="b" l="l" r="r" t="t"/>
              <a:pathLst>
                <a:path extrusionOk="0" h="4015" w="970">
                  <a:moveTo>
                    <a:pt x="746" y="1"/>
                  </a:moveTo>
                  <a:lnTo>
                    <a:pt x="0" y="3972"/>
                  </a:lnTo>
                  <a:lnTo>
                    <a:pt x="224" y="4015"/>
                  </a:lnTo>
                  <a:lnTo>
                    <a:pt x="970" y="43"/>
                  </a:lnTo>
                  <a:lnTo>
                    <a:pt x="7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6"/>
            <p:cNvSpPr/>
            <p:nvPr/>
          </p:nvSpPr>
          <p:spPr>
            <a:xfrm>
              <a:off x="1655964" y="3963717"/>
              <a:ext cx="43533" cy="307861"/>
            </a:xfrm>
            <a:custGeom>
              <a:rect b="b" l="l" r="r" t="t"/>
              <a:pathLst>
                <a:path extrusionOk="0" h="4795" w="678">
                  <a:moveTo>
                    <a:pt x="449" y="0"/>
                  </a:moveTo>
                  <a:lnTo>
                    <a:pt x="1" y="4773"/>
                  </a:lnTo>
                  <a:lnTo>
                    <a:pt x="227" y="4794"/>
                  </a:lnTo>
                  <a:lnTo>
                    <a:pt x="678" y="24"/>
                  </a:lnTo>
                  <a:lnTo>
                    <a:pt x="44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6"/>
            <p:cNvSpPr/>
            <p:nvPr/>
          </p:nvSpPr>
          <p:spPr>
            <a:xfrm>
              <a:off x="1705534" y="4024776"/>
              <a:ext cx="58622" cy="276401"/>
            </a:xfrm>
            <a:custGeom>
              <a:rect b="b" l="l" r="r" t="t"/>
              <a:pathLst>
                <a:path extrusionOk="0" h="4305" w="913">
                  <a:moveTo>
                    <a:pt x="686" y="1"/>
                  </a:moveTo>
                  <a:lnTo>
                    <a:pt x="1" y="4268"/>
                  </a:lnTo>
                  <a:lnTo>
                    <a:pt x="227" y="4304"/>
                  </a:lnTo>
                  <a:lnTo>
                    <a:pt x="913" y="38"/>
                  </a:lnTo>
                  <a:lnTo>
                    <a:pt x="6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6"/>
            <p:cNvSpPr/>
            <p:nvPr/>
          </p:nvSpPr>
          <p:spPr>
            <a:xfrm>
              <a:off x="1046297" y="3562760"/>
              <a:ext cx="341396" cy="391006"/>
            </a:xfrm>
            <a:custGeom>
              <a:rect b="b" l="l" r="r" t="t"/>
              <a:pathLst>
                <a:path extrusionOk="0" h="6090" w="5317">
                  <a:moveTo>
                    <a:pt x="1784" y="1"/>
                  </a:moveTo>
                  <a:cubicBezTo>
                    <a:pt x="1155" y="1"/>
                    <a:pt x="664" y="160"/>
                    <a:pt x="664" y="160"/>
                  </a:cubicBezTo>
                  <a:lnTo>
                    <a:pt x="0" y="3765"/>
                  </a:lnTo>
                  <a:lnTo>
                    <a:pt x="4074" y="6090"/>
                  </a:lnTo>
                  <a:cubicBezTo>
                    <a:pt x="5316" y="812"/>
                    <a:pt x="3201" y="1"/>
                    <a:pt x="17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6"/>
            <p:cNvSpPr/>
            <p:nvPr/>
          </p:nvSpPr>
          <p:spPr>
            <a:xfrm>
              <a:off x="1092463" y="3569822"/>
              <a:ext cx="56953" cy="246417"/>
            </a:xfrm>
            <a:custGeom>
              <a:rect b="b" l="l" r="r" t="t"/>
              <a:pathLst>
                <a:path extrusionOk="0" h="3838" w="887">
                  <a:moveTo>
                    <a:pt x="659" y="0"/>
                  </a:moveTo>
                  <a:lnTo>
                    <a:pt x="1" y="3798"/>
                  </a:lnTo>
                  <a:lnTo>
                    <a:pt x="227" y="3837"/>
                  </a:lnTo>
                  <a:lnTo>
                    <a:pt x="886" y="40"/>
                  </a:lnTo>
                  <a:lnTo>
                    <a:pt x="6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6"/>
            <p:cNvSpPr/>
            <p:nvPr/>
          </p:nvSpPr>
          <p:spPr>
            <a:xfrm>
              <a:off x="1158278" y="3580480"/>
              <a:ext cx="63053" cy="293800"/>
            </a:xfrm>
            <a:custGeom>
              <a:rect b="b" l="l" r="r" t="t"/>
              <a:pathLst>
                <a:path extrusionOk="0" h="4576" w="982">
                  <a:moveTo>
                    <a:pt x="755" y="0"/>
                  </a:moveTo>
                  <a:lnTo>
                    <a:pt x="1" y="4538"/>
                  </a:lnTo>
                  <a:lnTo>
                    <a:pt x="225" y="4575"/>
                  </a:lnTo>
                  <a:lnTo>
                    <a:pt x="981" y="37"/>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6"/>
            <p:cNvSpPr/>
            <p:nvPr/>
          </p:nvSpPr>
          <p:spPr>
            <a:xfrm>
              <a:off x="1230899" y="3616307"/>
              <a:ext cx="55027" cy="280959"/>
            </a:xfrm>
            <a:custGeom>
              <a:rect b="b" l="l" r="r" t="t"/>
              <a:pathLst>
                <a:path extrusionOk="0" h="4376" w="857">
                  <a:moveTo>
                    <a:pt x="630" y="1"/>
                  </a:moveTo>
                  <a:lnTo>
                    <a:pt x="0" y="4344"/>
                  </a:lnTo>
                  <a:lnTo>
                    <a:pt x="227" y="4376"/>
                  </a:lnTo>
                  <a:lnTo>
                    <a:pt x="857" y="33"/>
                  </a:ln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2" name="Shape 1892"/>
        <p:cNvGrpSpPr/>
        <p:nvPr/>
      </p:nvGrpSpPr>
      <p:grpSpPr>
        <a:xfrm>
          <a:off x="0" y="0"/>
          <a:ext cx="0" cy="0"/>
          <a:chOff x="0" y="0"/>
          <a:chExt cx="0" cy="0"/>
        </a:xfrm>
      </p:grpSpPr>
      <p:sp>
        <p:nvSpPr>
          <p:cNvPr id="1893" name="Google Shape;1893;p35"/>
          <p:cNvSpPr txBox="1"/>
          <p:nvPr>
            <p:ph type="title"/>
          </p:nvPr>
        </p:nvSpPr>
        <p:spPr>
          <a:xfrm>
            <a:off x="1360613" y="2248952"/>
            <a:ext cx="6422700" cy="97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protractor</a:t>
            </a:r>
            <a:endParaRPr/>
          </a:p>
        </p:txBody>
      </p:sp>
      <p:sp>
        <p:nvSpPr>
          <p:cNvPr id="1894" name="Google Shape;1894;p35"/>
          <p:cNvSpPr txBox="1"/>
          <p:nvPr>
            <p:ph idx="1" type="subTitle"/>
          </p:nvPr>
        </p:nvSpPr>
        <p:spPr>
          <a:xfrm>
            <a:off x="1360686" y="3144752"/>
            <a:ext cx="6422700" cy="97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 measure the amplitude of an angle, a measuring instrument called a protractor is needed. The protractor has degrees, can be circular or semicircular and is usually made of plastic</a:t>
            </a:r>
            <a:endParaRPr/>
          </a:p>
        </p:txBody>
      </p:sp>
      <p:grpSp>
        <p:nvGrpSpPr>
          <p:cNvPr id="1895" name="Google Shape;1895;p35"/>
          <p:cNvGrpSpPr/>
          <p:nvPr/>
        </p:nvGrpSpPr>
        <p:grpSpPr>
          <a:xfrm>
            <a:off x="2567541" y="-4892"/>
            <a:ext cx="3790363" cy="2818688"/>
            <a:chOff x="2567541" y="-157292"/>
            <a:chExt cx="3790363" cy="2818688"/>
          </a:xfrm>
        </p:grpSpPr>
        <p:sp>
          <p:nvSpPr>
            <p:cNvPr id="1896" name="Google Shape;1896;p35"/>
            <p:cNvSpPr/>
            <p:nvPr/>
          </p:nvSpPr>
          <p:spPr>
            <a:xfrm rot="-2169698">
              <a:off x="4203310" y="127535"/>
              <a:ext cx="1674830" cy="2172939"/>
            </a:xfrm>
            <a:custGeom>
              <a:rect b="b" l="l" r="r" t="t"/>
              <a:pathLst>
                <a:path extrusionOk="0" h="117060" w="90226">
                  <a:moveTo>
                    <a:pt x="47545" y="0"/>
                  </a:moveTo>
                  <a:lnTo>
                    <a:pt x="33028" y="22104"/>
                  </a:lnTo>
                  <a:cubicBezTo>
                    <a:pt x="50241" y="33309"/>
                    <a:pt x="59364" y="56671"/>
                    <a:pt x="49312" y="77840"/>
                  </a:cubicBezTo>
                  <a:lnTo>
                    <a:pt x="12379" y="53543"/>
                  </a:lnTo>
                  <a:lnTo>
                    <a:pt x="1" y="72388"/>
                  </a:lnTo>
                  <a:lnTo>
                    <a:pt x="67906" y="117059"/>
                  </a:lnTo>
                  <a:lnTo>
                    <a:pt x="80301" y="98224"/>
                  </a:lnTo>
                  <a:lnTo>
                    <a:pt x="70783" y="91961"/>
                  </a:lnTo>
                  <a:cubicBezTo>
                    <a:pt x="90225" y="62414"/>
                    <a:pt x="79822" y="21246"/>
                    <a:pt x="475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5"/>
            <p:cNvSpPr/>
            <p:nvPr/>
          </p:nvSpPr>
          <p:spPr>
            <a:xfrm rot="-2169698">
              <a:off x="2825209" y="605850"/>
              <a:ext cx="2146060" cy="1573998"/>
            </a:xfrm>
            <a:custGeom>
              <a:rect b="b" l="l" r="r" t="t"/>
              <a:pathLst>
                <a:path extrusionOk="0" h="84794" w="115612">
                  <a:moveTo>
                    <a:pt x="74907" y="1"/>
                  </a:moveTo>
                  <a:cubicBezTo>
                    <a:pt x="53750" y="1"/>
                    <a:pt x="33700" y="9531"/>
                    <a:pt x="21914" y="27442"/>
                  </a:cubicBezTo>
                  <a:lnTo>
                    <a:pt x="12392" y="21183"/>
                  </a:lnTo>
                  <a:lnTo>
                    <a:pt x="0" y="40015"/>
                  </a:lnTo>
                  <a:lnTo>
                    <a:pt x="68067" y="84793"/>
                  </a:lnTo>
                  <a:lnTo>
                    <a:pt x="80445" y="65948"/>
                  </a:lnTo>
                  <a:lnTo>
                    <a:pt x="47615" y="44353"/>
                  </a:lnTo>
                  <a:cubicBezTo>
                    <a:pt x="55063" y="34518"/>
                    <a:pt x="64843" y="26452"/>
                    <a:pt x="77630" y="26452"/>
                  </a:cubicBezTo>
                  <a:cubicBezTo>
                    <a:pt x="84529" y="26452"/>
                    <a:pt x="92303" y="28800"/>
                    <a:pt x="101057" y="34486"/>
                  </a:cubicBezTo>
                  <a:cubicBezTo>
                    <a:pt x="101067" y="34493"/>
                    <a:pt x="101081" y="34503"/>
                    <a:pt x="101094" y="34509"/>
                  </a:cubicBezTo>
                  <a:lnTo>
                    <a:pt x="115611" y="12405"/>
                  </a:lnTo>
                  <a:cubicBezTo>
                    <a:pt x="115605" y="12402"/>
                    <a:pt x="115598" y="12398"/>
                    <a:pt x="115591" y="12392"/>
                  </a:cubicBezTo>
                  <a:cubicBezTo>
                    <a:pt x="102873" y="4026"/>
                    <a:pt x="88656" y="1"/>
                    <a:pt x="749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5"/>
            <p:cNvSpPr/>
            <p:nvPr/>
          </p:nvSpPr>
          <p:spPr>
            <a:xfrm rot="-2169698">
              <a:off x="3227119" y="1657513"/>
              <a:ext cx="214602" cy="299879"/>
            </a:xfrm>
            <a:custGeom>
              <a:rect b="b" l="l" r="r" t="t"/>
              <a:pathLst>
                <a:path extrusionOk="0" h="16155" w="11561">
                  <a:moveTo>
                    <a:pt x="9854" y="1"/>
                  </a:moveTo>
                  <a:lnTo>
                    <a:pt x="0" y="15038"/>
                  </a:lnTo>
                  <a:lnTo>
                    <a:pt x="1707" y="16154"/>
                  </a:lnTo>
                  <a:lnTo>
                    <a:pt x="11560" y="1121"/>
                  </a:lnTo>
                  <a:lnTo>
                    <a:pt x="98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5"/>
            <p:cNvSpPr/>
            <p:nvPr/>
          </p:nvSpPr>
          <p:spPr>
            <a:xfrm rot="-2169698">
              <a:off x="5553434" y="1541211"/>
              <a:ext cx="214658" cy="299879"/>
            </a:xfrm>
            <a:custGeom>
              <a:rect b="b" l="l" r="r" t="t"/>
              <a:pathLst>
                <a:path extrusionOk="0" h="16155" w="11564">
                  <a:moveTo>
                    <a:pt x="9854" y="1"/>
                  </a:moveTo>
                  <a:lnTo>
                    <a:pt x="0" y="15034"/>
                  </a:lnTo>
                  <a:lnTo>
                    <a:pt x="1707" y="16154"/>
                  </a:lnTo>
                  <a:lnTo>
                    <a:pt x="11564" y="1121"/>
                  </a:lnTo>
                  <a:lnTo>
                    <a:pt x="98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5"/>
            <p:cNvSpPr/>
            <p:nvPr/>
          </p:nvSpPr>
          <p:spPr>
            <a:xfrm rot="-2169698">
              <a:off x="3390913" y="1799782"/>
              <a:ext cx="126170" cy="164873"/>
            </a:xfrm>
            <a:custGeom>
              <a:rect b="b" l="l" r="r" t="t"/>
              <a:pathLst>
                <a:path extrusionOk="0" h="8882" w="6797">
                  <a:moveTo>
                    <a:pt x="5090" y="0"/>
                  </a:moveTo>
                  <a:lnTo>
                    <a:pt x="1" y="7762"/>
                  </a:lnTo>
                  <a:lnTo>
                    <a:pt x="1707" y="8882"/>
                  </a:lnTo>
                  <a:lnTo>
                    <a:pt x="6797"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5"/>
            <p:cNvSpPr/>
            <p:nvPr/>
          </p:nvSpPr>
          <p:spPr>
            <a:xfrm rot="-2169698">
              <a:off x="3506442" y="1793919"/>
              <a:ext cx="126096" cy="164892"/>
            </a:xfrm>
            <a:custGeom>
              <a:rect b="b" l="l" r="r" t="t"/>
              <a:pathLst>
                <a:path extrusionOk="0" h="8883" w="6793">
                  <a:moveTo>
                    <a:pt x="5089" y="1"/>
                  </a:moveTo>
                  <a:lnTo>
                    <a:pt x="0" y="7762"/>
                  </a:lnTo>
                  <a:lnTo>
                    <a:pt x="1707" y="8882"/>
                  </a:lnTo>
                  <a:lnTo>
                    <a:pt x="6793" y="1117"/>
                  </a:lnTo>
                  <a:lnTo>
                    <a:pt x="50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5"/>
            <p:cNvSpPr/>
            <p:nvPr/>
          </p:nvSpPr>
          <p:spPr>
            <a:xfrm rot="-2169698">
              <a:off x="3621843" y="1788024"/>
              <a:ext cx="126170" cy="164892"/>
            </a:xfrm>
            <a:custGeom>
              <a:rect b="b" l="l" r="r" t="t"/>
              <a:pathLst>
                <a:path extrusionOk="0" h="8883" w="6797">
                  <a:moveTo>
                    <a:pt x="5090" y="1"/>
                  </a:moveTo>
                  <a:lnTo>
                    <a:pt x="1" y="7766"/>
                  </a:lnTo>
                  <a:lnTo>
                    <a:pt x="1707" y="8882"/>
                  </a:lnTo>
                  <a:lnTo>
                    <a:pt x="6797" y="1121"/>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5"/>
            <p:cNvSpPr/>
            <p:nvPr/>
          </p:nvSpPr>
          <p:spPr>
            <a:xfrm rot="-2169698">
              <a:off x="3737355" y="1782186"/>
              <a:ext cx="126114" cy="164873"/>
            </a:xfrm>
            <a:custGeom>
              <a:rect b="b" l="l" r="r" t="t"/>
              <a:pathLst>
                <a:path extrusionOk="0" h="8882" w="6794">
                  <a:moveTo>
                    <a:pt x="5090" y="0"/>
                  </a:moveTo>
                  <a:lnTo>
                    <a:pt x="1" y="7762"/>
                  </a:lnTo>
                  <a:lnTo>
                    <a:pt x="1707" y="8881"/>
                  </a:lnTo>
                  <a:lnTo>
                    <a:pt x="6793"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5"/>
            <p:cNvSpPr/>
            <p:nvPr/>
          </p:nvSpPr>
          <p:spPr>
            <a:xfrm rot="-2169698">
              <a:off x="3812459" y="1627807"/>
              <a:ext cx="214602" cy="299860"/>
            </a:xfrm>
            <a:custGeom>
              <a:rect b="b" l="l" r="r" t="t"/>
              <a:pathLst>
                <a:path extrusionOk="0" h="16154" w="11561">
                  <a:moveTo>
                    <a:pt x="9854" y="0"/>
                  </a:moveTo>
                  <a:lnTo>
                    <a:pt x="1" y="15034"/>
                  </a:lnTo>
                  <a:lnTo>
                    <a:pt x="1707" y="16154"/>
                  </a:lnTo>
                  <a:lnTo>
                    <a:pt x="11561" y="1120"/>
                  </a:lnTo>
                  <a:lnTo>
                    <a:pt x="98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5"/>
            <p:cNvSpPr/>
            <p:nvPr/>
          </p:nvSpPr>
          <p:spPr>
            <a:xfrm rot="-2169698">
              <a:off x="3976246" y="1769998"/>
              <a:ext cx="126170" cy="164929"/>
            </a:xfrm>
            <a:custGeom>
              <a:rect b="b" l="l" r="r" t="t"/>
              <a:pathLst>
                <a:path extrusionOk="0" h="8885" w="6797">
                  <a:moveTo>
                    <a:pt x="5090" y="0"/>
                  </a:moveTo>
                  <a:lnTo>
                    <a:pt x="0" y="7765"/>
                  </a:lnTo>
                  <a:lnTo>
                    <a:pt x="1707" y="8885"/>
                  </a:lnTo>
                  <a:lnTo>
                    <a:pt x="6796"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5"/>
            <p:cNvSpPr/>
            <p:nvPr/>
          </p:nvSpPr>
          <p:spPr>
            <a:xfrm rot="-2169698">
              <a:off x="4091760" y="1764146"/>
              <a:ext cx="126096" cy="164947"/>
            </a:xfrm>
            <a:custGeom>
              <a:rect b="b" l="l" r="r" t="t"/>
              <a:pathLst>
                <a:path extrusionOk="0" h="8886" w="6793">
                  <a:moveTo>
                    <a:pt x="5086" y="1"/>
                  </a:moveTo>
                  <a:lnTo>
                    <a:pt x="0" y="7766"/>
                  </a:lnTo>
                  <a:lnTo>
                    <a:pt x="1707" y="8885"/>
                  </a:lnTo>
                  <a:lnTo>
                    <a:pt x="6793" y="1121"/>
                  </a:lnTo>
                  <a:lnTo>
                    <a:pt x="5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5"/>
            <p:cNvSpPr/>
            <p:nvPr/>
          </p:nvSpPr>
          <p:spPr>
            <a:xfrm rot="-2169698">
              <a:off x="4207198" y="1758307"/>
              <a:ext cx="126170" cy="164873"/>
            </a:xfrm>
            <a:custGeom>
              <a:rect b="b" l="l" r="r" t="t"/>
              <a:pathLst>
                <a:path extrusionOk="0" h="8882" w="6797">
                  <a:moveTo>
                    <a:pt x="5090" y="0"/>
                  </a:moveTo>
                  <a:lnTo>
                    <a:pt x="0" y="7762"/>
                  </a:lnTo>
                  <a:lnTo>
                    <a:pt x="1707" y="8881"/>
                  </a:lnTo>
                  <a:lnTo>
                    <a:pt x="6796"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5"/>
            <p:cNvSpPr/>
            <p:nvPr/>
          </p:nvSpPr>
          <p:spPr>
            <a:xfrm rot="-2169698">
              <a:off x="4322783" y="1752446"/>
              <a:ext cx="126170" cy="164892"/>
            </a:xfrm>
            <a:custGeom>
              <a:rect b="b" l="l" r="r" t="t"/>
              <a:pathLst>
                <a:path extrusionOk="0" h="8883" w="6797">
                  <a:moveTo>
                    <a:pt x="5090" y="1"/>
                  </a:moveTo>
                  <a:lnTo>
                    <a:pt x="1" y="7762"/>
                  </a:lnTo>
                  <a:lnTo>
                    <a:pt x="1707" y="8882"/>
                  </a:lnTo>
                  <a:lnTo>
                    <a:pt x="6797" y="1117"/>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5"/>
            <p:cNvSpPr/>
            <p:nvPr/>
          </p:nvSpPr>
          <p:spPr>
            <a:xfrm rot="-2169698">
              <a:off x="4397808" y="1598073"/>
              <a:ext cx="214602" cy="299860"/>
            </a:xfrm>
            <a:custGeom>
              <a:rect b="b" l="l" r="r" t="t"/>
              <a:pathLst>
                <a:path extrusionOk="0" h="16154" w="11561">
                  <a:moveTo>
                    <a:pt x="9854" y="1"/>
                  </a:moveTo>
                  <a:lnTo>
                    <a:pt x="0" y="15034"/>
                  </a:lnTo>
                  <a:lnTo>
                    <a:pt x="1707" y="16154"/>
                  </a:lnTo>
                  <a:lnTo>
                    <a:pt x="11560" y="1120"/>
                  </a:lnTo>
                  <a:lnTo>
                    <a:pt x="98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5"/>
            <p:cNvSpPr/>
            <p:nvPr/>
          </p:nvSpPr>
          <p:spPr>
            <a:xfrm rot="-2169698">
              <a:off x="4561586" y="1740273"/>
              <a:ext cx="126170" cy="164947"/>
            </a:xfrm>
            <a:custGeom>
              <a:rect b="b" l="l" r="r" t="t"/>
              <a:pathLst>
                <a:path extrusionOk="0" h="8886" w="6797">
                  <a:moveTo>
                    <a:pt x="5090" y="1"/>
                  </a:moveTo>
                  <a:lnTo>
                    <a:pt x="1" y="7765"/>
                  </a:lnTo>
                  <a:lnTo>
                    <a:pt x="1707" y="8885"/>
                  </a:lnTo>
                  <a:lnTo>
                    <a:pt x="6797" y="1120"/>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5"/>
            <p:cNvSpPr/>
            <p:nvPr/>
          </p:nvSpPr>
          <p:spPr>
            <a:xfrm rot="-2169698">
              <a:off x="4677076" y="1734423"/>
              <a:ext cx="126170" cy="164873"/>
            </a:xfrm>
            <a:custGeom>
              <a:rect b="b" l="l" r="r" t="t"/>
              <a:pathLst>
                <a:path extrusionOk="0" h="8882" w="6797">
                  <a:moveTo>
                    <a:pt x="5090" y="0"/>
                  </a:moveTo>
                  <a:lnTo>
                    <a:pt x="1" y="7765"/>
                  </a:lnTo>
                  <a:lnTo>
                    <a:pt x="1707" y="8881"/>
                  </a:lnTo>
                  <a:lnTo>
                    <a:pt x="6797"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5"/>
            <p:cNvSpPr/>
            <p:nvPr/>
          </p:nvSpPr>
          <p:spPr>
            <a:xfrm rot="-2169698">
              <a:off x="4792533" y="1728584"/>
              <a:ext cx="126170" cy="164873"/>
            </a:xfrm>
            <a:custGeom>
              <a:rect b="b" l="l" r="r" t="t"/>
              <a:pathLst>
                <a:path extrusionOk="0" h="8882" w="6797">
                  <a:moveTo>
                    <a:pt x="5090" y="0"/>
                  </a:moveTo>
                  <a:lnTo>
                    <a:pt x="1" y="7762"/>
                  </a:lnTo>
                  <a:lnTo>
                    <a:pt x="1707" y="8882"/>
                  </a:lnTo>
                  <a:lnTo>
                    <a:pt x="6797" y="1117"/>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5"/>
            <p:cNvSpPr/>
            <p:nvPr/>
          </p:nvSpPr>
          <p:spPr>
            <a:xfrm rot="-2169698">
              <a:off x="4908028" y="1722677"/>
              <a:ext cx="126114" cy="164947"/>
            </a:xfrm>
            <a:custGeom>
              <a:rect b="b" l="l" r="r" t="t"/>
              <a:pathLst>
                <a:path extrusionOk="0" h="8886" w="6794">
                  <a:moveTo>
                    <a:pt x="5090" y="0"/>
                  </a:moveTo>
                  <a:lnTo>
                    <a:pt x="1" y="7765"/>
                  </a:lnTo>
                  <a:lnTo>
                    <a:pt x="1707" y="8885"/>
                  </a:lnTo>
                  <a:lnTo>
                    <a:pt x="6793"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5"/>
            <p:cNvSpPr/>
            <p:nvPr/>
          </p:nvSpPr>
          <p:spPr>
            <a:xfrm rot="-2169698">
              <a:off x="4983148" y="1568348"/>
              <a:ext cx="214602" cy="299879"/>
            </a:xfrm>
            <a:custGeom>
              <a:rect b="b" l="l" r="r" t="t"/>
              <a:pathLst>
                <a:path extrusionOk="0" h="16155" w="11561">
                  <a:moveTo>
                    <a:pt x="9854" y="1"/>
                  </a:moveTo>
                  <a:lnTo>
                    <a:pt x="1" y="15034"/>
                  </a:lnTo>
                  <a:lnTo>
                    <a:pt x="1707" y="16154"/>
                  </a:lnTo>
                  <a:lnTo>
                    <a:pt x="11561" y="1121"/>
                  </a:lnTo>
                  <a:lnTo>
                    <a:pt x="98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5"/>
            <p:cNvSpPr/>
            <p:nvPr/>
          </p:nvSpPr>
          <p:spPr>
            <a:xfrm rot="-2169698">
              <a:off x="5146919" y="1710544"/>
              <a:ext cx="126170" cy="164892"/>
            </a:xfrm>
            <a:custGeom>
              <a:rect b="b" l="l" r="r" t="t"/>
              <a:pathLst>
                <a:path extrusionOk="0" h="8883" w="6797">
                  <a:moveTo>
                    <a:pt x="5090" y="1"/>
                  </a:moveTo>
                  <a:lnTo>
                    <a:pt x="0" y="7766"/>
                  </a:lnTo>
                  <a:lnTo>
                    <a:pt x="1707" y="8882"/>
                  </a:lnTo>
                  <a:lnTo>
                    <a:pt x="6796" y="1121"/>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5"/>
            <p:cNvSpPr/>
            <p:nvPr/>
          </p:nvSpPr>
          <p:spPr>
            <a:xfrm rot="-2169698">
              <a:off x="5262375" y="1704706"/>
              <a:ext cx="126226" cy="164873"/>
            </a:xfrm>
            <a:custGeom>
              <a:rect b="b" l="l" r="r" t="t"/>
              <a:pathLst>
                <a:path extrusionOk="0" h="8882" w="6800">
                  <a:moveTo>
                    <a:pt x="5093" y="0"/>
                  </a:moveTo>
                  <a:lnTo>
                    <a:pt x="0" y="7762"/>
                  </a:lnTo>
                  <a:lnTo>
                    <a:pt x="1710" y="8882"/>
                  </a:lnTo>
                  <a:lnTo>
                    <a:pt x="6799" y="1120"/>
                  </a:lnTo>
                  <a:lnTo>
                    <a:pt x="50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5"/>
            <p:cNvSpPr/>
            <p:nvPr/>
          </p:nvSpPr>
          <p:spPr>
            <a:xfrm rot="-2169698">
              <a:off x="5377982" y="1698856"/>
              <a:ext cx="126226" cy="164929"/>
            </a:xfrm>
            <a:custGeom>
              <a:rect b="b" l="l" r="r" t="t"/>
              <a:pathLst>
                <a:path extrusionOk="0" h="8885" w="6800">
                  <a:moveTo>
                    <a:pt x="5093" y="0"/>
                  </a:moveTo>
                  <a:lnTo>
                    <a:pt x="0" y="7765"/>
                  </a:lnTo>
                  <a:lnTo>
                    <a:pt x="1710" y="8885"/>
                  </a:lnTo>
                  <a:lnTo>
                    <a:pt x="6800" y="1120"/>
                  </a:lnTo>
                  <a:lnTo>
                    <a:pt x="50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5"/>
            <p:cNvSpPr/>
            <p:nvPr/>
          </p:nvSpPr>
          <p:spPr>
            <a:xfrm rot="-2169698">
              <a:off x="5493363" y="1692954"/>
              <a:ext cx="126096" cy="164892"/>
            </a:xfrm>
            <a:custGeom>
              <a:rect b="b" l="l" r="r" t="t"/>
              <a:pathLst>
                <a:path extrusionOk="0" h="8883" w="6793">
                  <a:moveTo>
                    <a:pt x="5090" y="1"/>
                  </a:moveTo>
                  <a:lnTo>
                    <a:pt x="0" y="7766"/>
                  </a:lnTo>
                  <a:lnTo>
                    <a:pt x="1707" y="8882"/>
                  </a:lnTo>
                  <a:lnTo>
                    <a:pt x="6793" y="1121"/>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2" name="Shape 1922"/>
        <p:cNvGrpSpPr/>
        <p:nvPr/>
      </p:nvGrpSpPr>
      <p:grpSpPr>
        <a:xfrm>
          <a:off x="0" y="0"/>
          <a:ext cx="0" cy="0"/>
          <a:chOff x="0" y="0"/>
          <a:chExt cx="0" cy="0"/>
        </a:xfrm>
      </p:grpSpPr>
      <p:sp>
        <p:nvSpPr>
          <p:cNvPr id="1923" name="Google Shape;1923;p36"/>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Steps to measure an angle</a:t>
            </a:r>
            <a:endParaRPr/>
          </a:p>
        </p:txBody>
      </p:sp>
      <p:sp>
        <p:nvSpPr>
          <p:cNvPr id="1924" name="Google Shape;1924;p36"/>
          <p:cNvSpPr txBox="1"/>
          <p:nvPr>
            <p:ph idx="4294967295" type="title"/>
          </p:nvPr>
        </p:nvSpPr>
        <p:spPr>
          <a:xfrm>
            <a:off x="2167289" y="1840200"/>
            <a:ext cx="540000" cy="4572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500"/>
              <a:t>1</a:t>
            </a:r>
            <a:endParaRPr sz="2500"/>
          </a:p>
        </p:txBody>
      </p:sp>
      <p:sp>
        <p:nvSpPr>
          <p:cNvPr id="1925" name="Google Shape;1925;p36"/>
          <p:cNvSpPr txBox="1"/>
          <p:nvPr>
            <p:ph idx="4294967295" type="subTitle"/>
          </p:nvPr>
        </p:nvSpPr>
        <p:spPr>
          <a:xfrm>
            <a:off x="3067738" y="1764000"/>
            <a:ext cx="4320000" cy="82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center of the protractor, which is usually indicated by a line, should be placed at the vertex of the angle (the origin of the angle)</a:t>
            </a:r>
            <a:endParaRPr/>
          </a:p>
        </p:txBody>
      </p:sp>
      <p:sp>
        <p:nvSpPr>
          <p:cNvPr id="1926" name="Google Shape;1926;p36"/>
          <p:cNvSpPr txBox="1"/>
          <p:nvPr>
            <p:ph idx="4294967295" type="title"/>
          </p:nvPr>
        </p:nvSpPr>
        <p:spPr>
          <a:xfrm>
            <a:off x="2167286" y="3856800"/>
            <a:ext cx="540000" cy="4572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500"/>
              <a:t>3</a:t>
            </a:r>
            <a:endParaRPr sz="2500"/>
          </a:p>
        </p:txBody>
      </p:sp>
      <p:sp>
        <p:nvSpPr>
          <p:cNvPr id="1927" name="Google Shape;1927;p36"/>
          <p:cNvSpPr txBox="1"/>
          <p:nvPr>
            <p:ph idx="4294967295" type="subTitle"/>
          </p:nvPr>
        </p:nvSpPr>
        <p:spPr>
          <a:xfrm>
            <a:off x="3067720" y="3780600"/>
            <a:ext cx="4320000" cy="6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graduation of the remaining side is marked on the protractor and this is the amplitude</a:t>
            </a:r>
            <a:endParaRPr/>
          </a:p>
        </p:txBody>
      </p:sp>
      <p:sp>
        <p:nvSpPr>
          <p:cNvPr id="1928" name="Google Shape;1928;p36"/>
          <p:cNvSpPr txBox="1"/>
          <p:nvPr>
            <p:ph idx="4294967295" type="title"/>
          </p:nvPr>
        </p:nvSpPr>
        <p:spPr>
          <a:xfrm>
            <a:off x="2167269" y="2938500"/>
            <a:ext cx="540000" cy="457200"/>
          </a:xfrm>
          <a:prstGeom prst="rect">
            <a:avLst/>
          </a:prstGeom>
          <a:solidFill>
            <a:schemeClr val="accent3"/>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2500"/>
              <a:t>2</a:t>
            </a:r>
            <a:endParaRPr sz="2500"/>
          </a:p>
        </p:txBody>
      </p:sp>
      <p:sp>
        <p:nvSpPr>
          <p:cNvPr id="1929" name="Google Shape;1929;p36"/>
          <p:cNvSpPr txBox="1"/>
          <p:nvPr>
            <p:ph idx="4294967295" type="subTitle"/>
          </p:nvPr>
        </p:nvSpPr>
        <p:spPr>
          <a:xfrm>
            <a:off x="3067695" y="2862300"/>
            <a:ext cx="4320000" cy="6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Then check that one of the sides of the angle coincides with the base of the protractor</a:t>
            </a:r>
            <a:endParaRPr/>
          </a:p>
        </p:txBody>
      </p:sp>
      <p:cxnSp>
        <p:nvCxnSpPr>
          <p:cNvPr id="1930" name="Google Shape;1930;p36"/>
          <p:cNvCxnSpPr>
            <a:stCxn id="1924" idx="2"/>
            <a:endCxn id="1928" idx="0"/>
          </p:cNvCxnSpPr>
          <p:nvPr/>
        </p:nvCxnSpPr>
        <p:spPr>
          <a:xfrm>
            <a:off x="2437289" y="2297400"/>
            <a:ext cx="0" cy="641100"/>
          </a:xfrm>
          <a:prstGeom prst="straightConnector1">
            <a:avLst/>
          </a:prstGeom>
          <a:noFill/>
          <a:ln cap="flat" cmpd="sng" w="19050">
            <a:solidFill>
              <a:schemeClr val="dk1"/>
            </a:solidFill>
            <a:prstDash val="solid"/>
            <a:round/>
            <a:headEnd len="med" w="med" type="none"/>
            <a:tailEnd len="med" w="med" type="triangle"/>
          </a:ln>
        </p:spPr>
      </p:cxnSp>
      <p:cxnSp>
        <p:nvCxnSpPr>
          <p:cNvPr id="1931" name="Google Shape;1931;p36"/>
          <p:cNvCxnSpPr>
            <a:stCxn id="1928" idx="2"/>
            <a:endCxn id="1926" idx="0"/>
          </p:cNvCxnSpPr>
          <p:nvPr/>
        </p:nvCxnSpPr>
        <p:spPr>
          <a:xfrm>
            <a:off x="2437269" y="3395700"/>
            <a:ext cx="0" cy="461100"/>
          </a:xfrm>
          <a:prstGeom prst="straightConnector1">
            <a:avLst/>
          </a:prstGeom>
          <a:noFill/>
          <a:ln cap="flat" cmpd="sng" w="19050">
            <a:solidFill>
              <a:schemeClr val="dk1"/>
            </a:solidFill>
            <a:prstDash val="solid"/>
            <a:round/>
            <a:headEnd len="med" w="med" type="none"/>
            <a:tailEnd len="med" w="med" type="triangle"/>
          </a:ln>
        </p:spPr>
      </p:cxnSp>
      <p:grpSp>
        <p:nvGrpSpPr>
          <p:cNvPr id="1932" name="Google Shape;1932;p36"/>
          <p:cNvGrpSpPr/>
          <p:nvPr/>
        </p:nvGrpSpPr>
        <p:grpSpPr>
          <a:xfrm rot="10800000">
            <a:off x="7419203" y="152391"/>
            <a:ext cx="1572389" cy="1439927"/>
            <a:chOff x="228592" y="2830186"/>
            <a:chExt cx="2277504" cy="2084736"/>
          </a:xfrm>
        </p:grpSpPr>
        <p:sp>
          <p:nvSpPr>
            <p:cNvPr id="1933" name="Google Shape;1933;p36"/>
            <p:cNvSpPr/>
            <p:nvPr/>
          </p:nvSpPr>
          <p:spPr>
            <a:xfrm>
              <a:off x="228592" y="2830186"/>
              <a:ext cx="2277504" cy="2084736"/>
            </a:xfrm>
            <a:custGeom>
              <a:rect b="b" l="l" r="r" t="t"/>
              <a:pathLst>
                <a:path extrusionOk="0" h="32470" w="35471">
                  <a:moveTo>
                    <a:pt x="1" y="1"/>
                  </a:moveTo>
                  <a:lnTo>
                    <a:pt x="1" y="32469"/>
                  </a:lnTo>
                  <a:lnTo>
                    <a:pt x="35471" y="32469"/>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6"/>
            <p:cNvSpPr/>
            <p:nvPr/>
          </p:nvSpPr>
          <p:spPr>
            <a:xfrm>
              <a:off x="280537" y="2964887"/>
              <a:ext cx="2082442" cy="1905990"/>
            </a:xfrm>
            <a:custGeom>
              <a:rect b="b" l="l" r="r" t="t"/>
              <a:pathLst>
                <a:path extrusionOk="0" h="29686" w="32433">
                  <a:moveTo>
                    <a:pt x="230" y="520"/>
                  </a:moveTo>
                  <a:lnTo>
                    <a:pt x="31845" y="29457"/>
                  </a:lnTo>
                  <a:lnTo>
                    <a:pt x="230" y="29457"/>
                  </a:lnTo>
                  <a:lnTo>
                    <a:pt x="230" y="520"/>
                  </a:lnTo>
                  <a:close/>
                  <a:moveTo>
                    <a:pt x="1" y="1"/>
                  </a:moveTo>
                  <a:lnTo>
                    <a:pt x="1" y="29686"/>
                  </a:lnTo>
                  <a:lnTo>
                    <a:pt x="32432" y="29686"/>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6"/>
            <p:cNvSpPr/>
            <p:nvPr/>
          </p:nvSpPr>
          <p:spPr>
            <a:xfrm>
              <a:off x="280537" y="4601076"/>
              <a:ext cx="261838" cy="269789"/>
            </a:xfrm>
            <a:custGeom>
              <a:rect b="b" l="l" r="r" t="t"/>
              <a:pathLst>
                <a:path extrusionOk="0" h="4202" w="4078">
                  <a:moveTo>
                    <a:pt x="3849" y="230"/>
                  </a:moveTo>
                  <a:lnTo>
                    <a:pt x="3849" y="3973"/>
                  </a:lnTo>
                  <a:lnTo>
                    <a:pt x="230" y="3973"/>
                  </a:lnTo>
                  <a:lnTo>
                    <a:pt x="230" y="230"/>
                  </a:lnTo>
                  <a:close/>
                  <a:moveTo>
                    <a:pt x="1" y="1"/>
                  </a:moveTo>
                  <a:lnTo>
                    <a:pt x="1" y="4202"/>
                  </a:lnTo>
                  <a:lnTo>
                    <a:pt x="4078" y="4202"/>
                  </a:lnTo>
                  <a:lnTo>
                    <a:pt x="40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9" name="Shape 1939"/>
        <p:cNvGrpSpPr/>
        <p:nvPr/>
      </p:nvGrpSpPr>
      <p:grpSpPr>
        <a:xfrm>
          <a:off x="0" y="0"/>
          <a:ext cx="0" cy="0"/>
          <a:chOff x="0" y="0"/>
          <a:chExt cx="0" cy="0"/>
        </a:xfrm>
      </p:grpSpPr>
      <p:sp>
        <p:nvSpPr>
          <p:cNvPr id="1940" name="Google Shape;1940;p37"/>
          <p:cNvSpPr txBox="1"/>
          <p:nvPr>
            <p:ph type="title"/>
          </p:nvPr>
        </p:nvSpPr>
        <p:spPr>
          <a:xfrm>
            <a:off x="5004000" y="2421698"/>
            <a:ext cx="3420000" cy="136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Activities</a:t>
            </a:r>
            <a:endParaRPr/>
          </a:p>
        </p:txBody>
      </p:sp>
      <p:sp>
        <p:nvSpPr>
          <p:cNvPr id="1941" name="Google Shape;1941;p37"/>
          <p:cNvSpPr txBox="1"/>
          <p:nvPr>
            <p:ph idx="2" type="title"/>
          </p:nvPr>
        </p:nvSpPr>
        <p:spPr>
          <a:xfrm>
            <a:off x="6595200" y="1084897"/>
            <a:ext cx="1828800" cy="1336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grpSp>
        <p:nvGrpSpPr>
          <p:cNvPr id="1942" name="Google Shape;1942;p37"/>
          <p:cNvGrpSpPr/>
          <p:nvPr/>
        </p:nvGrpSpPr>
        <p:grpSpPr>
          <a:xfrm flipH="1">
            <a:off x="720006" y="1723538"/>
            <a:ext cx="2755143" cy="2879960"/>
            <a:chOff x="2833577" y="799476"/>
            <a:chExt cx="1461770" cy="1525402"/>
          </a:xfrm>
        </p:grpSpPr>
        <p:sp>
          <p:nvSpPr>
            <p:cNvPr id="1943" name="Google Shape;1943;p37"/>
            <p:cNvSpPr/>
            <p:nvPr/>
          </p:nvSpPr>
          <p:spPr>
            <a:xfrm>
              <a:off x="2833577" y="799476"/>
              <a:ext cx="1461770" cy="1525402"/>
            </a:xfrm>
            <a:custGeom>
              <a:rect b="b" l="l" r="r" t="t"/>
              <a:pathLst>
                <a:path extrusionOk="0" h="46305" w="44370">
                  <a:moveTo>
                    <a:pt x="22730" y="1"/>
                  </a:moveTo>
                  <a:cubicBezTo>
                    <a:pt x="19102" y="1"/>
                    <a:pt x="14955" y="680"/>
                    <a:pt x="10244" y="2354"/>
                  </a:cubicBezTo>
                  <a:lnTo>
                    <a:pt x="0" y="35458"/>
                  </a:lnTo>
                  <a:lnTo>
                    <a:pt x="31918" y="46305"/>
                  </a:lnTo>
                  <a:lnTo>
                    <a:pt x="44370" y="12643"/>
                  </a:lnTo>
                  <a:cubicBezTo>
                    <a:pt x="44370" y="12643"/>
                    <a:pt x="38378" y="1"/>
                    <a:pt x="227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7"/>
            <p:cNvSpPr/>
            <p:nvPr/>
          </p:nvSpPr>
          <p:spPr>
            <a:xfrm>
              <a:off x="2833577" y="1195906"/>
              <a:ext cx="1461770" cy="1128972"/>
            </a:xfrm>
            <a:custGeom>
              <a:rect b="b" l="l" r="r" t="t"/>
              <a:pathLst>
                <a:path extrusionOk="0" h="34271" w="44370">
                  <a:moveTo>
                    <a:pt x="44046" y="0"/>
                  </a:moveTo>
                  <a:lnTo>
                    <a:pt x="31169" y="33067"/>
                  </a:lnTo>
                  <a:lnTo>
                    <a:pt x="337" y="22330"/>
                  </a:lnTo>
                  <a:lnTo>
                    <a:pt x="0" y="23424"/>
                  </a:lnTo>
                  <a:lnTo>
                    <a:pt x="31918" y="34271"/>
                  </a:lnTo>
                  <a:lnTo>
                    <a:pt x="44370" y="609"/>
                  </a:lnTo>
                  <a:cubicBezTo>
                    <a:pt x="44370" y="609"/>
                    <a:pt x="44264" y="385"/>
                    <a:pt x="440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7"/>
            <p:cNvSpPr/>
            <p:nvPr/>
          </p:nvSpPr>
          <p:spPr>
            <a:xfrm>
              <a:off x="2998862" y="1276385"/>
              <a:ext cx="612316" cy="690837"/>
            </a:xfrm>
            <a:custGeom>
              <a:rect b="b" l="l" r="r" t="t"/>
              <a:pathLst>
                <a:path extrusionOk="0" h="20971" w="18586">
                  <a:moveTo>
                    <a:pt x="4897" y="0"/>
                  </a:moveTo>
                  <a:lnTo>
                    <a:pt x="3448" y="4172"/>
                  </a:lnTo>
                  <a:lnTo>
                    <a:pt x="2012" y="8312"/>
                  </a:lnTo>
                  <a:lnTo>
                    <a:pt x="2012" y="8315"/>
                  </a:lnTo>
                  <a:lnTo>
                    <a:pt x="1" y="14094"/>
                  </a:lnTo>
                  <a:lnTo>
                    <a:pt x="4070" y="15206"/>
                  </a:lnTo>
                  <a:lnTo>
                    <a:pt x="2433" y="19526"/>
                  </a:lnTo>
                  <a:lnTo>
                    <a:pt x="7008" y="20970"/>
                  </a:lnTo>
                  <a:lnTo>
                    <a:pt x="7011" y="20970"/>
                  </a:lnTo>
                  <a:lnTo>
                    <a:pt x="8732" y="16479"/>
                  </a:lnTo>
                  <a:lnTo>
                    <a:pt x="13275" y="17718"/>
                  </a:lnTo>
                  <a:lnTo>
                    <a:pt x="15263" y="12653"/>
                  </a:lnTo>
                  <a:lnTo>
                    <a:pt x="17086" y="8006"/>
                  </a:lnTo>
                  <a:lnTo>
                    <a:pt x="18586" y="4185"/>
                  </a:lnTo>
                  <a:lnTo>
                    <a:pt x="13984" y="2780"/>
                  </a:lnTo>
                  <a:lnTo>
                    <a:pt x="9317" y="1352"/>
                  </a:lnTo>
                  <a:lnTo>
                    <a:pt x="489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7"/>
            <p:cNvSpPr/>
            <p:nvPr/>
          </p:nvSpPr>
          <p:spPr>
            <a:xfrm>
              <a:off x="2950861" y="1740676"/>
              <a:ext cx="182087" cy="178944"/>
            </a:xfrm>
            <a:custGeom>
              <a:rect b="b" l="l" r="r" t="t"/>
              <a:pathLst>
                <a:path extrusionOk="0" h="5432" w="5527">
                  <a:moveTo>
                    <a:pt x="1458" y="0"/>
                  </a:moveTo>
                  <a:lnTo>
                    <a:pt x="0" y="4204"/>
                  </a:lnTo>
                  <a:lnTo>
                    <a:pt x="3890" y="5432"/>
                  </a:lnTo>
                  <a:lnTo>
                    <a:pt x="5527" y="1112"/>
                  </a:lnTo>
                  <a:lnTo>
                    <a:pt x="14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7"/>
            <p:cNvSpPr/>
            <p:nvPr/>
          </p:nvSpPr>
          <p:spPr>
            <a:xfrm>
              <a:off x="3229839" y="1819244"/>
              <a:ext cx="206400" cy="194064"/>
            </a:xfrm>
            <a:custGeom>
              <a:rect b="b" l="l" r="r" t="t"/>
              <a:pathLst>
                <a:path extrusionOk="0" h="5891" w="6265">
                  <a:moveTo>
                    <a:pt x="1721" y="0"/>
                  </a:moveTo>
                  <a:lnTo>
                    <a:pt x="0" y="4491"/>
                  </a:lnTo>
                  <a:lnTo>
                    <a:pt x="4441" y="5890"/>
                  </a:lnTo>
                  <a:lnTo>
                    <a:pt x="6264" y="1239"/>
                  </a:lnTo>
                  <a:lnTo>
                    <a:pt x="172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7"/>
            <p:cNvSpPr/>
            <p:nvPr/>
          </p:nvSpPr>
          <p:spPr>
            <a:xfrm>
              <a:off x="3376115" y="1414249"/>
              <a:ext cx="383282" cy="647155"/>
            </a:xfrm>
            <a:custGeom>
              <a:rect b="b" l="l" r="r" t="t"/>
              <a:pathLst>
                <a:path extrusionOk="0" h="19645" w="11634">
                  <a:moveTo>
                    <a:pt x="7135" y="0"/>
                  </a:moveTo>
                  <a:lnTo>
                    <a:pt x="5635" y="3821"/>
                  </a:lnTo>
                  <a:lnTo>
                    <a:pt x="3812" y="8468"/>
                  </a:lnTo>
                  <a:lnTo>
                    <a:pt x="1824" y="13533"/>
                  </a:lnTo>
                  <a:lnTo>
                    <a:pt x="1" y="18184"/>
                  </a:lnTo>
                  <a:lnTo>
                    <a:pt x="4621" y="19644"/>
                  </a:lnTo>
                  <a:lnTo>
                    <a:pt x="6479" y="14806"/>
                  </a:lnTo>
                  <a:lnTo>
                    <a:pt x="8342" y="9949"/>
                  </a:lnTo>
                  <a:lnTo>
                    <a:pt x="10200" y="5108"/>
                  </a:lnTo>
                  <a:lnTo>
                    <a:pt x="11633" y="1376"/>
                  </a:lnTo>
                  <a:lnTo>
                    <a:pt x="713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7"/>
            <p:cNvSpPr/>
            <p:nvPr/>
          </p:nvSpPr>
          <p:spPr>
            <a:xfrm>
              <a:off x="3803115" y="1483066"/>
              <a:ext cx="216152" cy="173080"/>
            </a:xfrm>
            <a:custGeom>
              <a:rect b="b" l="l" r="r" t="t"/>
              <a:pathLst>
                <a:path extrusionOk="0" h="5254" w="6561">
                  <a:moveTo>
                    <a:pt x="1411" y="1"/>
                  </a:moveTo>
                  <a:lnTo>
                    <a:pt x="1" y="3796"/>
                  </a:lnTo>
                  <a:lnTo>
                    <a:pt x="5187" y="5253"/>
                  </a:lnTo>
                  <a:lnTo>
                    <a:pt x="6560" y="1506"/>
                  </a:lnTo>
                  <a:lnTo>
                    <a:pt x="141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7"/>
            <p:cNvSpPr/>
            <p:nvPr/>
          </p:nvSpPr>
          <p:spPr>
            <a:xfrm>
              <a:off x="3623993" y="1608083"/>
              <a:ext cx="350041" cy="534591"/>
            </a:xfrm>
            <a:custGeom>
              <a:rect b="b" l="l" r="r" t="t"/>
              <a:pathLst>
                <a:path extrusionOk="0" h="16228" w="10625">
                  <a:moveTo>
                    <a:pt x="5438" y="1"/>
                  </a:moveTo>
                  <a:lnTo>
                    <a:pt x="3593" y="4971"/>
                  </a:lnTo>
                  <a:lnTo>
                    <a:pt x="1832" y="9707"/>
                  </a:lnTo>
                  <a:lnTo>
                    <a:pt x="1" y="14638"/>
                  </a:lnTo>
                  <a:lnTo>
                    <a:pt x="5203" y="16227"/>
                  </a:lnTo>
                  <a:lnTo>
                    <a:pt x="7072" y="11136"/>
                  </a:lnTo>
                  <a:lnTo>
                    <a:pt x="8716" y="6650"/>
                  </a:lnTo>
                  <a:lnTo>
                    <a:pt x="10624" y="1458"/>
                  </a:lnTo>
                  <a:lnTo>
                    <a:pt x="54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7"/>
            <p:cNvSpPr/>
            <p:nvPr/>
          </p:nvSpPr>
          <p:spPr>
            <a:xfrm>
              <a:off x="3058163" y="1388982"/>
              <a:ext cx="964135" cy="290520"/>
            </a:xfrm>
            <a:custGeom>
              <a:rect b="b" l="l" r="r" t="t"/>
              <a:pathLst>
                <a:path extrusionOk="0" h="8819" w="29265">
                  <a:moveTo>
                    <a:pt x="177" y="0"/>
                  </a:moveTo>
                  <a:lnTo>
                    <a:pt x="1" y="633"/>
                  </a:lnTo>
                  <a:lnTo>
                    <a:pt x="29088" y="8818"/>
                  </a:lnTo>
                  <a:lnTo>
                    <a:pt x="29264" y="8186"/>
                  </a:lnTo>
                  <a:lnTo>
                    <a:pt x="17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7"/>
            <p:cNvSpPr/>
            <p:nvPr/>
          </p:nvSpPr>
          <p:spPr>
            <a:xfrm>
              <a:off x="3012336" y="1523618"/>
              <a:ext cx="956031" cy="331336"/>
            </a:xfrm>
            <a:custGeom>
              <a:rect b="b" l="l" r="r" t="t"/>
              <a:pathLst>
                <a:path extrusionOk="0" h="10058" w="29019">
                  <a:moveTo>
                    <a:pt x="206" y="1"/>
                  </a:moveTo>
                  <a:lnTo>
                    <a:pt x="0" y="625"/>
                  </a:lnTo>
                  <a:lnTo>
                    <a:pt x="28816" y="10057"/>
                  </a:lnTo>
                  <a:lnTo>
                    <a:pt x="29019" y="9433"/>
                  </a:lnTo>
                  <a:lnTo>
                    <a:pt x="2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7"/>
            <p:cNvSpPr/>
            <p:nvPr/>
          </p:nvSpPr>
          <p:spPr>
            <a:xfrm>
              <a:off x="2947896" y="1716958"/>
              <a:ext cx="983935" cy="288016"/>
            </a:xfrm>
            <a:custGeom>
              <a:rect b="b" l="l" r="r" t="t"/>
              <a:pathLst>
                <a:path extrusionOk="0" h="8743" w="29866">
                  <a:moveTo>
                    <a:pt x="175" y="1"/>
                  </a:moveTo>
                  <a:lnTo>
                    <a:pt x="1" y="636"/>
                  </a:lnTo>
                  <a:lnTo>
                    <a:pt x="29691" y="8742"/>
                  </a:lnTo>
                  <a:lnTo>
                    <a:pt x="29865" y="8110"/>
                  </a:lnTo>
                  <a:lnTo>
                    <a:pt x="1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7"/>
            <p:cNvSpPr/>
            <p:nvPr/>
          </p:nvSpPr>
          <p:spPr>
            <a:xfrm>
              <a:off x="3050882" y="1272629"/>
              <a:ext cx="282108" cy="698842"/>
            </a:xfrm>
            <a:custGeom>
              <a:rect b="b" l="l" r="r" t="t"/>
              <a:pathLst>
                <a:path extrusionOk="0" h="21214" w="8563">
                  <a:moveTo>
                    <a:pt x="7949" y="1"/>
                  </a:moveTo>
                  <a:lnTo>
                    <a:pt x="0" y="20979"/>
                  </a:lnTo>
                  <a:lnTo>
                    <a:pt x="617" y="21213"/>
                  </a:lnTo>
                  <a:lnTo>
                    <a:pt x="8563" y="233"/>
                  </a:lnTo>
                  <a:lnTo>
                    <a:pt x="794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7"/>
            <p:cNvSpPr/>
            <p:nvPr/>
          </p:nvSpPr>
          <p:spPr>
            <a:xfrm>
              <a:off x="3198739" y="1311633"/>
              <a:ext cx="291069" cy="713831"/>
            </a:xfrm>
            <a:custGeom>
              <a:rect b="b" l="l" r="r" t="t"/>
              <a:pathLst>
                <a:path extrusionOk="0" h="21669" w="8835">
                  <a:moveTo>
                    <a:pt x="8220" y="0"/>
                  </a:moveTo>
                  <a:lnTo>
                    <a:pt x="1" y="21434"/>
                  </a:lnTo>
                  <a:lnTo>
                    <a:pt x="615" y="21668"/>
                  </a:lnTo>
                  <a:lnTo>
                    <a:pt x="8834" y="235"/>
                  </a:lnTo>
                  <a:lnTo>
                    <a:pt x="82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7"/>
            <p:cNvSpPr/>
            <p:nvPr/>
          </p:nvSpPr>
          <p:spPr>
            <a:xfrm>
              <a:off x="3344257" y="1350176"/>
              <a:ext cx="300524" cy="722528"/>
            </a:xfrm>
            <a:custGeom>
              <a:rect b="b" l="l" r="r" t="t"/>
              <a:pathLst>
                <a:path extrusionOk="0" h="21933" w="9122">
                  <a:moveTo>
                    <a:pt x="8510" y="0"/>
                  </a:moveTo>
                  <a:lnTo>
                    <a:pt x="1" y="21692"/>
                  </a:lnTo>
                  <a:lnTo>
                    <a:pt x="612" y="21932"/>
                  </a:lnTo>
                  <a:lnTo>
                    <a:pt x="9122" y="240"/>
                  </a:lnTo>
                  <a:lnTo>
                    <a:pt x="85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7"/>
            <p:cNvSpPr/>
            <p:nvPr/>
          </p:nvSpPr>
          <p:spPr>
            <a:xfrm>
              <a:off x="3178873" y="912535"/>
              <a:ext cx="1027489" cy="547043"/>
            </a:xfrm>
            <a:custGeom>
              <a:rect b="b" l="l" r="r" t="t"/>
              <a:pathLst>
                <a:path extrusionOk="0" h="16606" w="31188">
                  <a:moveTo>
                    <a:pt x="2045" y="0"/>
                  </a:moveTo>
                  <a:lnTo>
                    <a:pt x="0" y="8302"/>
                  </a:lnTo>
                  <a:lnTo>
                    <a:pt x="27535" y="16606"/>
                  </a:lnTo>
                  <a:lnTo>
                    <a:pt x="31188" y="8618"/>
                  </a:lnTo>
                  <a:lnTo>
                    <a:pt x="20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7"/>
            <p:cNvSpPr/>
            <p:nvPr/>
          </p:nvSpPr>
          <p:spPr>
            <a:xfrm>
              <a:off x="3348771" y="1039232"/>
              <a:ext cx="219018" cy="114080"/>
            </a:xfrm>
            <a:custGeom>
              <a:rect b="b" l="l" r="r" t="t"/>
              <a:pathLst>
                <a:path extrusionOk="0" h="3463" w="6648">
                  <a:moveTo>
                    <a:pt x="2414" y="0"/>
                  </a:moveTo>
                  <a:cubicBezTo>
                    <a:pt x="1099" y="0"/>
                    <a:pt x="58" y="581"/>
                    <a:pt x="1" y="613"/>
                  </a:cubicBezTo>
                  <a:lnTo>
                    <a:pt x="109" y="803"/>
                  </a:lnTo>
                  <a:cubicBezTo>
                    <a:pt x="123" y="797"/>
                    <a:pt x="1151" y="223"/>
                    <a:pt x="2428" y="223"/>
                  </a:cubicBezTo>
                  <a:cubicBezTo>
                    <a:pt x="2827" y="223"/>
                    <a:pt x="3250" y="279"/>
                    <a:pt x="3674" y="426"/>
                  </a:cubicBezTo>
                  <a:cubicBezTo>
                    <a:pt x="4860" y="837"/>
                    <a:pt x="5793" y="1860"/>
                    <a:pt x="6444" y="3462"/>
                  </a:cubicBezTo>
                  <a:lnTo>
                    <a:pt x="6647" y="3378"/>
                  </a:lnTo>
                  <a:cubicBezTo>
                    <a:pt x="5972" y="1715"/>
                    <a:pt x="4995" y="653"/>
                    <a:pt x="3745" y="218"/>
                  </a:cubicBezTo>
                  <a:cubicBezTo>
                    <a:pt x="3289" y="60"/>
                    <a:pt x="2837" y="0"/>
                    <a:pt x="2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7"/>
            <p:cNvSpPr/>
            <p:nvPr/>
          </p:nvSpPr>
          <p:spPr>
            <a:xfrm>
              <a:off x="3711001" y="1150742"/>
              <a:ext cx="266229" cy="112202"/>
            </a:xfrm>
            <a:custGeom>
              <a:rect b="b" l="l" r="r" t="t"/>
              <a:pathLst>
                <a:path extrusionOk="0" h="3406" w="8081">
                  <a:moveTo>
                    <a:pt x="3342" y="1"/>
                  </a:moveTo>
                  <a:cubicBezTo>
                    <a:pt x="1470" y="1"/>
                    <a:pt x="66" y="1183"/>
                    <a:pt x="0" y="1239"/>
                  </a:cubicBezTo>
                  <a:lnTo>
                    <a:pt x="143" y="1405"/>
                  </a:lnTo>
                  <a:cubicBezTo>
                    <a:pt x="157" y="1393"/>
                    <a:pt x="1552" y="223"/>
                    <a:pt x="3352" y="223"/>
                  </a:cubicBezTo>
                  <a:cubicBezTo>
                    <a:pt x="3564" y="223"/>
                    <a:pt x="3780" y="239"/>
                    <a:pt x="4001" y="275"/>
                  </a:cubicBezTo>
                  <a:cubicBezTo>
                    <a:pt x="5480" y="515"/>
                    <a:pt x="6787" y="1569"/>
                    <a:pt x="7894" y="3406"/>
                  </a:cubicBezTo>
                  <a:lnTo>
                    <a:pt x="8081" y="3292"/>
                  </a:lnTo>
                  <a:cubicBezTo>
                    <a:pt x="6940" y="1395"/>
                    <a:pt x="5580" y="306"/>
                    <a:pt x="4035" y="56"/>
                  </a:cubicBezTo>
                  <a:cubicBezTo>
                    <a:pt x="3798" y="18"/>
                    <a:pt x="3567" y="1"/>
                    <a:pt x="33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7"/>
            <p:cNvSpPr/>
            <p:nvPr/>
          </p:nvSpPr>
          <p:spPr>
            <a:xfrm>
              <a:off x="3587062" y="1104030"/>
              <a:ext cx="126311" cy="172388"/>
            </a:xfrm>
            <a:custGeom>
              <a:rect b="b" l="l" r="r" t="t"/>
              <a:pathLst>
                <a:path extrusionOk="0" h="5233" w="3834">
                  <a:moveTo>
                    <a:pt x="3834" y="1"/>
                  </a:moveTo>
                  <a:lnTo>
                    <a:pt x="136" y="248"/>
                  </a:lnTo>
                  <a:cubicBezTo>
                    <a:pt x="136" y="248"/>
                    <a:pt x="1" y="5233"/>
                    <a:pt x="1238" y="5233"/>
                  </a:cubicBezTo>
                  <a:cubicBezTo>
                    <a:pt x="1245" y="5233"/>
                    <a:pt x="1252" y="5232"/>
                    <a:pt x="1259" y="5232"/>
                  </a:cubicBezTo>
                  <a:cubicBezTo>
                    <a:pt x="2519" y="5179"/>
                    <a:pt x="3834" y="1"/>
                    <a:pt x="38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7"/>
            <p:cNvSpPr/>
            <p:nvPr/>
          </p:nvSpPr>
          <p:spPr>
            <a:xfrm>
              <a:off x="3600569" y="1111244"/>
              <a:ext cx="101075" cy="40256"/>
            </a:xfrm>
            <a:custGeom>
              <a:rect b="b" l="l" r="r" t="t"/>
              <a:pathLst>
                <a:path extrusionOk="0" h="1222" w="3068">
                  <a:moveTo>
                    <a:pt x="3068" y="0"/>
                  </a:moveTo>
                  <a:lnTo>
                    <a:pt x="0" y="248"/>
                  </a:lnTo>
                  <a:cubicBezTo>
                    <a:pt x="170" y="973"/>
                    <a:pt x="531" y="1222"/>
                    <a:pt x="948" y="1222"/>
                  </a:cubicBezTo>
                  <a:cubicBezTo>
                    <a:pt x="1871" y="1222"/>
                    <a:pt x="3068" y="1"/>
                    <a:pt x="30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7"/>
            <p:cNvSpPr/>
            <p:nvPr/>
          </p:nvSpPr>
          <p:spPr>
            <a:xfrm>
              <a:off x="3611408" y="1195511"/>
              <a:ext cx="60454" cy="70135"/>
            </a:xfrm>
            <a:custGeom>
              <a:rect b="b" l="l" r="r" t="t"/>
              <a:pathLst>
                <a:path extrusionOk="0" h="2129" w="1835">
                  <a:moveTo>
                    <a:pt x="1348" y="0"/>
                  </a:moveTo>
                  <a:cubicBezTo>
                    <a:pt x="0" y="0"/>
                    <a:pt x="246" y="1991"/>
                    <a:pt x="246" y="1991"/>
                  </a:cubicBezTo>
                  <a:cubicBezTo>
                    <a:pt x="338" y="2087"/>
                    <a:pt x="432" y="2129"/>
                    <a:pt x="526" y="2129"/>
                  </a:cubicBezTo>
                  <a:cubicBezTo>
                    <a:pt x="1183" y="2129"/>
                    <a:pt x="1835" y="73"/>
                    <a:pt x="1835" y="73"/>
                  </a:cubicBezTo>
                  <a:cubicBezTo>
                    <a:pt x="1653" y="23"/>
                    <a:pt x="1492" y="0"/>
                    <a:pt x="13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7"/>
            <p:cNvSpPr/>
            <p:nvPr/>
          </p:nvSpPr>
          <p:spPr>
            <a:xfrm>
              <a:off x="3151331" y="879362"/>
              <a:ext cx="1077697" cy="601761"/>
            </a:xfrm>
            <a:custGeom>
              <a:rect b="b" l="l" r="r" t="t"/>
              <a:pathLst>
                <a:path extrusionOk="0" h="18267" w="32712">
                  <a:moveTo>
                    <a:pt x="2620" y="277"/>
                  </a:moveTo>
                  <a:lnTo>
                    <a:pt x="32411" y="9377"/>
                  </a:lnTo>
                  <a:lnTo>
                    <a:pt x="28503" y="18000"/>
                  </a:lnTo>
                  <a:lnTo>
                    <a:pt x="264" y="9678"/>
                  </a:lnTo>
                  <a:lnTo>
                    <a:pt x="2620" y="277"/>
                  </a:lnTo>
                  <a:close/>
                  <a:moveTo>
                    <a:pt x="2465" y="0"/>
                  </a:moveTo>
                  <a:lnTo>
                    <a:pt x="1" y="9828"/>
                  </a:lnTo>
                  <a:lnTo>
                    <a:pt x="28624" y="18266"/>
                  </a:lnTo>
                  <a:lnTo>
                    <a:pt x="32711" y="9240"/>
                  </a:lnTo>
                  <a:lnTo>
                    <a:pt x="246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7"/>
            <p:cNvSpPr/>
            <p:nvPr/>
          </p:nvSpPr>
          <p:spPr>
            <a:xfrm>
              <a:off x="3569831" y="869183"/>
              <a:ext cx="358277" cy="138358"/>
            </a:xfrm>
            <a:custGeom>
              <a:rect b="b" l="l" r="r" t="t"/>
              <a:pathLst>
                <a:path extrusionOk="0" h="4200" w="10875">
                  <a:moveTo>
                    <a:pt x="348" y="1"/>
                  </a:moveTo>
                  <a:lnTo>
                    <a:pt x="0" y="1535"/>
                  </a:lnTo>
                  <a:lnTo>
                    <a:pt x="9825" y="4199"/>
                  </a:lnTo>
                  <a:lnTo>
                    <a:pt x="10874" y="2154"/>
                  </a:lnTo>
                  <a:lnTo>
                    <a:pt x="3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 name="Google Shape;1965;p37"/>
          <p:cNvGrpSpPr/>
          <p:nvPr/>
        </p:nvGrpSpPr>
        <p:grpSpPr>
          <a:xfrm flipH="1">
            <a:off x="7419203" y="3551166"/>
            <a:ext cx="1572389" cy="1439927"/>
            <a:chOff x="228592" y="2830186"/>
            <a:chExt cx="2277504" cy="2084736"/>
          </a:xfrm>
        </p:grpSpPr>
        <p:sp>
          <p:nvSpPr>
            <p:cNvPr id="1966" name="Google Shape;1966;p37"/>
            <p:cNvSpPr/>
            <p:nvPr/>
          </p:nvSpPr>
          <p:spPr>
            <a:xfrm>
              <a:off x="228592" y="2830186"/>
              <a:ext cx="2277504" cy="2084736"/>
            </a:xfrm>
            <a:custGeom>
              <a:rect b="b" l="l" r="r" t="t"/>
              <a:pathLst>
                <a:path extrusionOk="0" h="32470" w="35471">
                  <a:moveTo>
                    <a:pt x="1" y="1"/>
                  </a:moveTo>
                  <a:lnTo>
                    <a:pt x="1" y="32469"/>
                  </a:lnTo>
                  <a:lnTo>
                    <a:pt x="35471" y="3246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7"/>
            <p:cNvSpPr/>
            <p:nvPr/>
          </p:nvSpPr>
          <p:spPr>
            <a:xfrm>
              <a:off x="280537" y="2964887"/>
              <a:ext cx="2082442" cy="1905990"/>
            </a:xfrm>
            <a:custGeom>
              <a:rect b="b" l="l" r="r" t="t"/>
              <a:pathLst>
                <a:path extrusionOk="0" h="29686" w="32433">
                  <a:moveTo>
                    <a:pt x="230" y="520"/>
                  </a:moveTo>
                  <a:lnTo>
                    <a:pt x="31845" y="29457"/>
                  </a:lnTo>
                  <a:lnTo>
                    <a:pt x="230" y="29457"/>
                  </a:lnTo>
                  <a:lnTo>
                    <a:pt x="230" y="520"/>
                  </a:lnTo>
                  <a:close/>
                  <a:moveTo>
                    <a:pt x="1" y="1"/>
                  </a:moveTo>
                  <a:lnTo>
                    <a:pt x="1" y="29686"/>
                  </a:lnTo>
                  <a:lnTo>
                    <a:pt x="32432" y="29686"/>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7"/>
            <p:cNvSpPr/>
            <p:nvPr/>
          </p:nvSpPr>
          <p:spPr>
            <a:xfrm>
              <a:off x="280537" y="4601076"/>
              <a:ext cx="261838" cy="269789"/>
            </a:xfrm>
            <a:custGeom>
              <a:rect b="b" l="l" r="r" t="t"/>
              <a:pathLst>
                <a:path extrusionOk="0" h="4202" w="4078">
                  <a:moveTo>
                    <a:pt x="3849" y="230"/>
                  </a:moveTo>
                  <a:lnTo>
                    <a:pt x="3849" y="3973"/>
                  </a:lnTo>
                  <a:lnTo>
                    <a:pt x="230" y="3973"/>
                  </a:lnTo>
                  <a:lnTo>
                    <a:pt x="230" y="230"/>
                  </a:lnTo>
                  <a:close/>
                  <a:moveTo>
                    <a:pt x="1" y="1"/>
                  </a:moveTo>
                  <a:lnTo>
                    <a:pt x="1" y="4202"/>
                  </a:lnTo>
                  <a:lnTo>
                    <a:pt x="4078" y="4202"/>
                  </a:lnTo>
                  <a:lnTo>
                    <a:pt x="40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2" name="Shape 1972"/>
        <p:cNvGrpSpPr/>
        <p:nvPr/>
      </p:nvGrpSpPr>
      <p:grpSpPr>
        <a:xfrm>
          <a:off x="0" y="0"/>
          <a:ext cx="0" cy="0"/>
          <a:chOff x="0" y="0"/>
          <a:chExt cx="0" cy="0"/>
        </a:xfrm>
      </p:grpSpPr>
      <p:sp>
        <p:nvSpPr>
          <p:cNvPr id="1973" name="Google Shape;1973;p38"/>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a:t>
            </a:r>
            <a:r>
              <a:rPr lang="en"/>
              <a:t> </a:t>
            </a:r>
            <a:r>
              <a:rPr lang="en">
                <a:solidFill>
                  <a:schemeClr val="lt2"/>
                </a:solidFill>
              </a:rPr>
              <a:t>1</a:t>
            </a:r>
            <a:endParaRPr>
              <a:solidFill>
                <a:schemeClr val="lt2"/>
              </a:solidFill>
            </a:endParaRPr>
          </a:p>
        </p:txBody>
      </p:sp>
      <p:grpSp>
        <p:nvGrpSpPr>
          <p:cNvPr id="1974" name="Google Shape;1974;p38"/>
          <p:cNvGrpSpPr/>
          <p:nvPr/>
        </p:nvGrpSpPr>
        <p:grpSpPr>
          <a:xfrm>
            <a:off x="813699" y="2570016"/>
            <a:ext cx="962172" cy="860211"/>
            <a:chOff x="1419475" y="1722725"/>
            <a:chExt cx="849300" cy="759300"/>
          </a:xfrm>
        </p:grpSpPr>
        <p:cxnSp>
          <p:nvCxnSpPr>
            <p:cNvPr id="1975" name="Google Shape;1975;p38"/>
            <p:cNvCxnSpPr/>
            <p:nvPr/>
          </p:nvCxnSpPr>
          <p:spPr>
            <a:xfrm>
              <a:off x="1419475" y="1722725"/>
              <a:ext cx="0" cy="759300"/>
            </a:xfrm>
            <a:prstGeom prst="straightConnector1">
              <a:avLst/>
            </a:prstGeom>
            <a:noFill/>
            <a:ln cap="flat" cmpd="sng" w="19050">
              <a:solidFill>
                <a:schemeClr val="dk1"/>
              </a:solidFill>
              <a:prstDash val="solid"/>
              <a:round/>
              <a:headEnd len="med" w="med" type="none"/>
              <a:tailEnd len="med" w="med" type="none"/>
            </a:ln>
          </p:spPr>
        </p:cxnSp>
        <p:cxnSp>
          <p:nvCxnSpPr>
            <p:cNvPr id="1976" name="Google Shape;1976;p38"/>
            <p:cNvCxnSpPr/>
            <p:nvPr/>
          </p:nvCxnSpPr>
          <p:spPr>
            <a:xfrm>
              <a:off x="1419475" y="2482025"/>
              <a:ext cx="849300" cy="0"/>
            </a:xfrm>
            <a:prstGeom prst="straightConnector1">
              <a:avLst/>
            </a:prstGeom>
            <a:noFill/>
            <a:ln cap="flat" cmpd="sng" w="19050">
              <a:solidFill>
                <a:schemeClr val="dk1"/>
              </a:solidFill>
              <a:prstDash val="solid"/>
              <a:round/>
              <a:headEnd len="med" w="med" type="none"/>
              <a:tailEnd len="med" w="med" type="none"/>
            </a:ln>
          </p:spPr>
        </p:cxnSp>
      </p:grpSp>
      <p:grpSp>
        <p:nvGrpSpPr>
          <p:cNvPr id="1977" name="Google Shape;1977;p38"/>
          <p:cNvGrpSpPr/>
          <p:nvPr/>
        </p:nvGrpSpPr>
        <p:grpSpPr>
          <a:xfrm>
            <a:off x="2801375" y="2744992"/>
            <a:ext cx="1647407" cy="685235"/>
            <a:chOff x="2521975" y="1877175"/>
            <a:chExt cx="1454150" cy="604850"/>
          </a:xfrm>
        </p:grpSpPr>
        <p:cxnSp>
          <p:nvCxnSpPr>
            <p:cNvPr id="1978" name="Google Shape;1978;p38"/>
            <p:cNvCxnSpPr/>
            <p:nvPr/>
          </p:nvCxnSpPr>
          <p:spPr>
            <a:xfrm>
              <a:off x="2521975" y="1877175"/>
              <a:ext cx="604800" cy="604800"/>
            </a:xfrm>
            <a:prstGeom prst="straightConnector1">
              <a:avLst/>
            </a:prstGeom>
            <a:noFill/>
            <a:ln cap="flat" cmpd="sng" w="19050">
              <a:solidFill>
                <a:schemeClr val="dk1"/>
              </a:solidFill>
              <a:prstDash val="solid"/>
              <a:round/>
              <a:headEnd len="med" w="med" type="none"/>
              <a:tailEnd len="med" w="med" type="none"/>
            </a:ln>
          </p:spPr>
        </p:cxnSp>
        <p:cxnSp>
          <p:nvCxnSpPr>
            <p:cNvPr id="1979" name="Google Shape;1979;p38"/>
            <p:cNvCxnSpPr/>
            <p:nvPr/>
          </p:nvCxnSpPr>
          <p:spPr>
            <a:xfrm>
              <a:off x="3126825" y="2482025"/>
              <a:ext cx="849300" cy="0"/>
            </a:xfrm>
            <a:prstGeom prst="straightConnector1">
              <a:avLst/>
            </a:prstGeom>
            <a:noFill/>
            <a:ln cap="flat" cmpd="sng" w="19050">
              <a:solidFill>
                <a:schemeClr val="dk1"/>
              </a:solidFill>
              <a:prstDash val="solid"/>
              <a:round/>
              <a:headEnd len="med" w="med" type="none"/>
              <a:tailEnd len="med" w="med" type="none"/>
            </a:ln>
          </p:spPr>
        </p:cxnSp>
      </p:grpSp>
      <p:grpSp>
        <p:nvGrpSpPr>
          <p:cNvPr id="1980" name="Google Shape;1980;p38"/>
          <p:cNvGrpSpPr/>
          <p:nvPr/>
        </p:nvGrpSpPr>
        <p:grpSpPr>
          <a:xfrm>
            <a:off x="5474332" y="2703670"/>
            <a:ext cx="962257" cy="726642"/>
            <a:chOff x="5430375" y="1840700"/>
            <a:chExt cx="849375" cy="641400"/>
          </a:xfrm>
        </p:grpSpPr>
        <p:cxnSp>
          <p:nvCxnSpPr>
            <p:cNvPr id="1981" name="Google Shape;1981;p38"/>
            <p:cNvCxnSpPr/>
            <p:nvPr/>
          </p:nvCxnSpPr>
          <p:spPr>
            <a:xfrm flipH="1">
              <a:off x="5430375" y="1840700"/>
              <a:ext cx="641400" cy="641400"/>
            </a:xfrm>
            <a:prstGeom prst="straightConnector1">
              <a:avLst/>
            </a:prstGeom>
            <a:noFill/>
            <a:ln cap="flat" cmpd="sng" w="19050">
              <a:solidFill>
                <a:schemeClr val="dk1"/>
              </a:solidFill>
              <a:prstDash val="solid"/>
              <a:round/>
              <a:headEnd len="med" w="med" type="none"/>
              <a:tailEnd len="med" w="med" type="none"/>
            </a:ln>
          </p:spPr>
        </p:cxnSp>
        <p:cxnSp>
          <p:nvCxnSpPr>
            <p:cNvPr id="1982" name="Google Shape;1982;p38"/>
            <p:cNvCxnSpPr/>
            <p:nvPr/>
          </p:nvCxnSpPr>
          <p:spPr>
            <a:xfrm>
              <a:off x="5430450" y="2482025"/>
              <a:ext cx="849300" cy="0"/>
            </a:xfrm>
            <a:prstGeom prst="straightConnector1">
              <a:avLst/>
            </a:prstGeom>
            <a:noFill/>
            <a:ln cap="flat" cmpd="sng" w="19050">
              <a:solidFill>
                <a:schemeClr val="dk1"/>
              </a:solidFill>
              <a:prstDash val="solid"/>
              <a:round/>
              <a:headEnd len="med" w="med" type="none"/>
              <a:tailEnd len="med" w="med" type="none"/>
            </a:ln>
          </p:spPr>
        </p:cxnSp>
      </p:grpSp>
      <p:grpSp>
        <p:nvGrpSpPr>
          <p:cNvPr id="1983" name="Google Shape;1983;p38"/>
          <p:cNvGrpSpPr/>
          <p:nvPr/>
        </p:nvGrpSpPr>
        <p:grpSpPr>
          <a:xfrm>
            <a:off x="7462123" y="2570016"/>
            <a:ext cx="962172" cy="860211"/>
            <a:chOff x="7287975" y="1722725"/>
            <a:chExt cx="849300" cy="759300"/>
          </a:xfrm>
        </p:grpSpPr>
        <p:cxnSp>
          <p:nvCxnSpPr>
            <p:cNvPr id="1984" name="Google Shape;1984;p38"/>
            <p:cNvCxnSpPr/>
            <p:nvPr/>
          </p:nvCxnSpPr>
          <p:spPr>
            <a:xfrm rot="10800000">
              <a:off x="8137275" y="1722725"/>
              <a:ext cx="0" cy="759300"/>
            </a:xfrm>
            <a:prstGeom prst="straightConnector1">
              <a:avLst/>
            </a:prstGeom>
            <a:noFill/>
            <a:ln cap="flat" cmpd="sng" w="19050">
              <a:solidFill>
                <a:schemeClr val="dk1"/>
              </a:solidFill>
              <a:prstDash val="solid"/>
              <a:round/>
              <a:headEnd len="med" w="med" type="none"/>
              <a:tailEnd len="med" w="med" type="none"/>
            </a:ln>
          </p:spPr>
        </p:cxnSp>
        <p:cxnSp>
          <p:nvCxnSpPr>
            <p:cNvPr id="1985" name="Google Shape;1985;p38"/>
            <p:cNvCxnSpPr/>
            <p:nvPr/>
          </p:nvCxnSpPr>
          <p:spPr>
            <a:xfrm rot="10800000">
              <a:off x="7287975" y="1722725"/>
              <a:ext cx="849300" cy="0"/>
            </a:xfrm>
            <a:prstGeom prst="straightConnector1">
              <a:avLst/>
            </a:prstGeom>
            <a:noFill/>
            <a:ln cap="flat" cmpd="sng" w="19050">
              <a:solidFill>
                <a:schemeClr val="dk1"/>
              </a:solidFill>
              <a:prstDash val="solid"/>
              <a:round/>
              <a:headEnd len="med" w="med" type="none"/>
              <a:tailEnd len="med" w="med" type="none"/>
            </a:ln>
          </p:spPr>
        </p:cxnSp>
      </p:grpSp>
      <p:sp>
        <p:nvSpPr>
          <p:cNvPr id="1986" name="Google Shape;1986;p38"/>
          <p:cNvSpPr txBox="1"/>
          <p:nvPr/>
        </p:nvSpPr>
        <p:spPr>
          <a:xfrm>
            <a:off x="1766400" y="1140363"/>
            <a:ext cx="56112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Albert Sans"/>
                <a:ea typeface="Albert Sans"/>
                <a:cs typeface="Albert Sans"/>
                <a:sym typeface="Albert Sans"/>
              </a:rPr>
              <a:t>Circle the right angles with these circles</a:t>
            </a:r>
            <a:endParaRPr>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p:txBody>
      </p:sp>
      <p:sp>
        <p:nvSpPr>
          <p:cNvPr id="1987" name="Google Shape;1987;p38"/>
          <p:cNvSpPr/>
          <p:nvPr/>
        </p:nvSpPr>
        <p:spPr>
          <a:xfrm>
            <a:off x="4093925" y="1701300"/>
            <a:ext cx="381900" cy="381900"/>
          </a:xfrm>
          <a:prstGeom prst="ellipse">
            <a:avLst/>
          </a:prstGeom>
          <a:no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8"/>
          <p:cNvSpPr/>
          <p:nvPr/>
        </p:nvSpPr>
        <p:spPr>
          <a:xfrm>
            <a:off x="4668175" y="1701300"/>
            <a:ext cx="381900" cy="381900"/>
          </a:xfrm>
          <a:prstGeom prst="ellipse">
            <a:avLst/>
          </a:prstGeom>
          <a:no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2" name="Shape 1992"/>
        <p:cNvGrpSpPr/>
        <p:nvPr/>
      </p:nvGrpSpPr>
      <p:grpSpPr>
        <a:xfrm>
          <a:off x="0" y="0"/>
          <a:ext cx="0" cy="0"/>
          <a:chOff x="0" y="0"/>
          <a:chExt cx="0" cy="0"/>
        </a:xfrm>
      </p:grpSpPr>
      <p:sp>
        <p:nvSpPr>
          <p:cNvPr id="1993" name="Google Shape;1993;p39"/>
          <p:cNvSpPr txBox="1"/>
          <p:nvPr>
            <p:ph type="title"/>
          </p:nvPr>
        </p:nvSpPr>
        <p:spPr>
          <a:xfrm>
            <a:off x="720000" y="331650"/>
            <a:ext cx="4591500" cy="118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a:t>
            </a:r>
            <a:r>
              <a:rPr lang="en"/>
              <a:t> </a:t>
            </a:r>
            <a:r>
              <a:rPr lang="en">
                <a:solidFill>
                  <a:schemeClr val="lt2"/>
                </a:solidFill>
              </a:rPr>
              <a:t>2</a:t>
            </a:r>
            <a:r>
              <a:rPr lang="en"/>
              <a:t>: </a:t>
            </a:r>
            <a:br>
              <a:rPr lang="en"/>
            </a:br>
            <a:r>
              <a:rPr lang="en" sz="3400"/>
              <a:t>angle vocabulary</a:t>
            </a:r>
            <a:endParaRPr sz="3400"/>
          </a:p>
        </p:txBody>
      </p:sp>
      <p:sp>
        <p:nvSpPr>
          <p:cNvPr id="1994" name="Google Shape;1994;p39"/>
          <p:cNvSpPr txBox="1"/>
          <p:nvPr/>
        </p:nvSpPr>
        <p:spPr>
          <a:xfrm>
            <a:off x="720000" y="1651500"/>
            <a:ext cx="4500000" cy="2952000"/>
          </a:xfrm>
          <a:prstGeom prst="rect">
            <a:avLst/>
          </a:prstGeom>
          <a:noFill/>
          <a:ln>
            <a:noFill/>
          </a:ln>
        </p:spPr>
        <p:txBody>
          <a:bodyPr anchorCtr="0" anchor="t" bIns="91425" lIns="91425" spcFirstLastPara="1" rIns="91425" wrap="square" tIns="91425">
            <a:noAutofit/>
          </a:bodyPr>
          <a:lstStyle/>
          <a:p>
            <a:pPr indent="-211300" lvl="0" marL="244800" rtl="0" algn="l">
              <a:lnSpc>
                <a:spcPct val="100000"/>
              </a:lnSpc>
              <a:spcBef>
                <a:spcPts val="0"/>
              </a:spcBef>
              <a:spcAft>
                <a:spcPts val="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It is the one that is between 90° and 180°</a:t>
            </a:r>
            <a:endParaRPr>
              <a:solidFill>
                <a:schemeClr val="dk1"/>
              </a:solidFill>
              <a:latin typeface="Albert Sans"/>
              <a:ea typeface="Albert Sans"/>
              <a:cs typeface="Albert Sans"/>
              <a:sym typeface="Albert Sans"/>
            </a:endParaRPr>
          </a:p>
          <a:p>
            <a:pPr indent="-211300" lvl="0" marL="244800" rtl="0" algn="l">
              <a:lnSpc>
                <a:spcPct val="100000"/>
              </a:lnSpc>
              <a:spcBef>
                <a:spcPts val="200"/>
              </a:spcBef>
              <a:spcAft>
                <a:spcPts val="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Angles that add up to 90°</a:t>
            </a:r>
            <a:endParaRPr>
              <a:solidFill>
                <a:schemeClr val="dk1"/>
              </a:solidFill>
              <a:latin typeface="Albert Sans"/>
              <a:ea typeface="Albert Sans"/>
              <a:cs typeface="Albert Sans"/>
              <a:sym typeface="Albert Sans"/>
            </a:endParaRPr>
          </a:p>
          <a:p>
            <a:pPr indent="-211300" lvl="0" marL="244800" rtl="0" algn="l">
              <a:lnSpc>
                <a:spcPct val="100000"/>
              </a:lnSpc>
              <a:spcBef>
                <a:spcPts val="200"/>
              </a:spcBef>
              <a:spcAft>
                <a:spcPts val="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Angle measuring instrument</a:t>
            </a:r>
            <a:endParaRPr>
              <a:solidFill>
                <a:schemeClr val="dk1"/>
              </a:solidFill>
              <a:latin typeface="Albert Sans"/>
              <a:ea typeface="Albert Sans"/>
              <a:cs typeface="Albert Sans"/>
              <a:sym typeface="Albert Sans"/>
            </a:endParaRPr>
          </a:p>
          <a:p>
            <a:pPr indent="-211300" lvl="0" marL="244800" rtl="0" algn="l">
              <a:lnSpc>
                <a:spcPct val="100000"/>
              </a:lnSpc>
              <a:spcBef>
                <a:spcPts val="200"/>
              </a:spcBef>
              <a:spcAft>
                <a:spcPts val="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An angle with 180°</a:t>
            </a:r>
            <a:endParaRPr>
              <a:solidFill>
                <a:schemeClr val="dk1"/>
              </a:solidFill>
              <a:latin typeface="Albert Sans"/>
              <a:ea typeface="Albert Sans"/>
              <a:cs typeface="Albert Sans"/>
              <a:sym typeface="Albert Sans"/>
            </a:endParaRPr>
          </a:p>
          <a:p>
            <a:pPr indent="-211300" lvl="0" marL="244800" rtl="0" algn="l">
              <a:lnSpc>
                <a:spcPct val="100000"/>
              </a:lnSpc>
              <a:spcBef>
                <a:spcPts val="200"/>
              </a:spcBef>
              <a:spcAft>
                <a:spcPts val="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Angles that share the vertex, but not the sides</a:t>
            </a:r>
            <a:endParaRPr>
              <a:solidFill>
                <a:schemeClr val="dk1"/>
              </a:solidFill>
              <a:latin typeface="Albert Sans"/>
              <a:ea typeface="Albert Sans"/>
              <a:cs typeface="Albert Sans"/>
              <a:sym typeface="Albert Sans"/>
            </a:endParaRPr>
          </a:p>
          <a:p>
            <a:pPr indent="-211300" lvl="0" marL="244800" rtl="0" algn="l">
              <a:lnSpc>
                <a:spcPct val="100000"/>
              </a:lnSpc>
              <a:spcBef>
                <a:spcPts val="200"/>
              </a:spcBef>
              <a:spcAft>
                <a:spcPts val="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It is the one that has 0°</a:t>
            </a:r>
            <a:endParaRPr>
              <a:solidFill>
                <a:schemeClr val="dk1"/>
              </a:solidFill>
              <a:latin typeface="Albert Sans"/>
              <a:ea typeface="Albert Sans"/>
              <a:cs typeface="Albert Sans"/>
              <a:sym typeface="Albert Sans"/>
            </a:endParaRPr>
          </a:p>
          <a:p>
            <a:pPr indent="-211300" lvl="0" marL="244800" rtl="0" algn="l">
              <a:lnSpc>
                <a:spcPct val="100000"/>
              </a:lnSpc>
              <a:spcBef>
                <a:spcPts val="200"/>
              </a:spcBef>
              <a:spcAft>
                <a:spcPts val="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Angles that add up to 180°</a:t>
            </a:r>
            <a:endParaRPr>
              <a:solidFill>
                <a:schemeClr val="dk1"/>
              </a:solidFill>
              <a:latin typeface="Albert Sans"/>
              <a:ea typeface="Albert Sans"/>
              <a:cs typeface="Albert Sans"/>
              <a:sym typeface="Albert Sans"/>
            </a:endParaRPr>
          </a:p>
          <a:p>
            <a:pPr indent="-211300" lvl="0" marL="244800" rtl="0" algn="l">
              <a:lnSpc>
                <a:spcPct val="100000"/>
              </a:lnSpc>
              <a:spcBef>
                <a:spcPts val="200"/>
              </a:spcBef>
              <a:spcAft>
                <a:spcPts val="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They are angles that share a side and the vertex</a:t>
            </a:r>
            <a:endParaRPr>
              <a:solidFill>
                <a:schemeClr val="dk1"/>
              </a:solidFill>
              <a:latin typeface="Albert Sans"/>
              <a:ea typeface="Albert Sans"/>
              <a:cs typeface="Albert Sans"/>
              <a:sym typeface="Albert Sans"/>
            </a:endParaRPr>
          </a:p>
          <a:p>
            <a:pPr indent="-211300" lvl="0" marL="244800" rtl="0" algn="l">
              <a:lnSpc>
                <a:spcPct val="100000"/>
              </a:lnSpc>
              <a:spcBef>
                <a:spcPts val="200"/>
              </a:spcBef>
              <a:spcAft>
                <a:spcPts val="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It is the portion of the plane between two straight lines with a common origin called vertex</a:t>
            </a:r>
            <a:endParaRPr>
              <a:solidFill>
                <a:schemeClr val="dk1"/>
              </a:solidFill>
              <a:latin typeface="Albert Sans"/>
              <a:ea typeface="Albert Sans"/>
              <a:cs typeface="Albert Sans"/>
              <a:sym typeface="Albert Sans"/>
            </a:endParaRPr>
          </a:p>
          <a:p>
            <a:pPr indent="-211300" lvl="0" marL="244800" rtl="0" algn="l">
              <a:lnSpc>
                <a:spcPct val="100000"/>
              </a:lnSpc>
              <a:spcBef>
                <a:spcPts val="200"/>
              </a:spcBef>
              <a:spcAft>
                <a:spcPts val="200"/>
              </a:spcAft>
              <a:buClr>
                <a:schemeClr val="lt2"/>
              </a:buClr>
              <a:buSzPts val="1400"/>
              <a:buFont typeface="Albert Sans"/>
              <a:buAutoNum type="arabicPeriod"/>
            </a:pPr>
            <a:r>
              <a:rPr lang="en">
                <a:solidFill>
                  <a:schemeClr val="dk1"/>
                </a:solidFill>
                <a:latin typeface="Albert Sans"/>
                <a:ea typeface="Albert Sans"/>
                <a:cs typeface="Albert Sans"/>
                <a:sym typeface="Albert Sans"/>
              </a:rPr>
              <a:t>It is the angle with 360º</a:t>
            </a:r>
            <a:endParaRPr>
              <a:solidFill>
                <a:schemeClr val="dk1"/>
              </a:solidFill>
              <a:latin typeface="Albert Sans"/>
              <a:ea typeface="Albert Sans"/>
              <a:cs typeface="Albert Sans"/>
              <a:sym typeface="Albert Sans"/>
            </a:endParaRPr>
          </a:p>
        </p:txBody>
      </p:sp>
      <p:graphicFrame>
        <p:nvGraphicFramePr>
          <p:cNvPr id="1995" name="Google Shape;1995;p39"/>
          <p:cNvGraphicFramePr/>
          <p:nvPr/>
        </p:nvGraphicFramePr>
        <p:xfrm>
          <a:off x="5503425" y="540000"/>
          <a:ext cx="3000000" cy="3000000"/>
        </p:xfrm>
        <a:graphic>
          <a:graphicData uri="http://schemas.openxmlformats.org/drawingml/2006/table">
            <a:tbl>
              <a:tblPr>
                <a:noFill/>
                <a:tableStyleId>{FAB43AB1-0EB6-4CB3-96DF-30B06B074B93}</a:tableStyleId>
              </a:tblPr>
              <a:tblGrid>
                <a:gridCol w="432125"/>
                <a:gridCol w="2871300"/>
              </a:tblGrid>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1</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2</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3</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4</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5</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6</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7</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8</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9</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406350">
                <a:tc>
                  <a:txBody>
                    <a:bodyPr/>
                    <a:lstStyle/>
                    <a:p>
                      <a:pPr indent="0" lvl="0" marL="0" rtl="0" algn="ctr">
                        <a:spcBef>
                          <a:spcPts val="0"/>
                        </a:spcBef>
                        <a:spcAft>
                          <a:spcPts val="0"/>
                        </a:spcAft>
                        <a:buNone/>
                      </a:pPr>
                      <a:r>
                        <a:rPr lang="en">
                          <a:solidFill>
                            <a:schemeClr val="dk1"/>
                          </a:solidFill>
                          <a:latin typeface="Londrina Solid"/>
                          <a:ea typeface="Londrina Solid"/>
                          <a:cs typeface="Londrina Solid"/>
                          <a:sym typeface="Londrina Solid"/>
                        </a:rPr>
                        <a:t>10</a:t>
                      </a:r>
                      <a:endParaRPr>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9" name="Shape 1999"/>
        <p:cNvGrpSpPr/>
        <p:nvPr/>
      </p:nvGrpSpPr>
      <p:grpSpPr>
        <a:xfrm>
          <a:off x="0" y="0"/>
          <a:ext cx="0" cy="0"/>
          <a:chOff x="0" y="0"/>
          <a:chExt cx="0" cy="0"/>
        </a:xfrm>
      </p:grpSpPr>
      <p:sp>
        <p:nvSpPr>
          <p:cNvPr id="2000" name="Google Shape;2000;p40"/>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a:t>
            </a:r>
            <a:r>
              <a:rPr lang="en">
                <a:solidFill>
                  <a:schemeClr val="lt2"/>
                </a:solidFill>
              </a:rPr>
              <a:t>3</a:t>
            </a:r>
            <a:endParaRPr>
              <a:solidFill>
                <a:schemeClr val="lt2"/>
              </a:solidFill>
            </a:endParaRPr>
          </a:p>
        </p:txBody>
      </p:sp>
      <p:graphicFrame>
        <p:nvGraphicFramePr>
          <p:cNvPr id="2001" name="Google Shape;2001;p40"/>
          <p:cNvGraphicFramePr/>
          <p:nvPr/>
        </p:nvGraphicFramePr>
        <p:xfrm>
          <a:off x="720000" y="1123950"/>
          <a:ext cx="3000000" cy="3000000"/>
        </p:xfrm>
        <a:graphic>
          <a:graphicData uri="http://schemas.openxmlformats.org/drawingml/2006/table">
            <a:tbl>
              <a:tblPr>
                <a:noFill/>
                <a:tableStyleId>{FAB43AB1-0EB6-4CB3-96DF-30B06B074B93}</a:tableStyleId>
              </a:tblPr>
              <a:tblGrid>
                <a:gridCol w="2568000"/>
                <a:gridCol w="2568000"/>
                <a:gridCol w="2568000"/>
              </a:tblGrid>
              <a:tr h="381000">
                <a:tc gridSpan="3">
                  <a:txBody>
                    <a:bodyPr/>
                    <a:lstStyle/>
                    <a:p>
                      <a:pPr indent="0" lvl="0" marL="0" rtl="0" algn="ctr">
                        <a:spcBef>
                          <a:spcPts val="0"/>
                        </a:spcBef>
                        <a:spcAft>
                          <a:spcPts val="0"/>
                        </a:spcAft>
                        <a:buNone/>
                      </a:pPr>
                      <a:r>
                        <a:rPr lang="en" sz="2000">
                          <a:solidFill>
                            <a:schemeClr val="dk1"/>
                          </a:solidFill>
                          <a:latin typeface="Londrina Solid"/>
                          <a:ea typeface="Londrina Solid"/>
                          <a:cs typeface="Londrina Solid"/>
                          <a:sym typeface="Londrina Solid"/>
                        </a:rPr>
                        <a:t>Draw the following angles</a:t>
                      </a:r>
                      <a:endParaRPr sz="2000">
                        <a:solidFill>
                          <a:schemeClr val="dk1"/>
                        </a:solidFill>
                        <a:latin typeface="Londrina Solid"/>
                        <a:ea typeface="Londrina Solid"/>
                        <a:cs typeface="Londrina Solid"/>
                        <a:sym typeface="Londrina Solid"/>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6"/>
                    </a:solidFill>
                  </a:tcPr>
                </a:tc>
                <a:tc hMerge="1"/>
                <a:tc hMerge="1"/>
              </a:tr>
              <a:tr h="381000">
                <a:tc>
                  <a:txBody>
                    <a:bodyPr/>
                    <a:lstStyle/>
                    <a:p>
                      <a:pPr indent="0" lvl="0" marL="0" rtl="0" algn="ctr">
                        <a:spcBef>
                          <a:spcPts val="0"/>
                        </a:spcBef>
                        <a:spcAft>
                          <a:spcPts val="0"/>
                        </a:spcAft>
                        <a:buNone/>
                      </a:pPr>
                      <a:r>
                        <a:rPr b="1" lang="en">
                          <a:solidFill>
                            <a:schemeClr val="dk1"/>
                          </a:solidFill>
                          <a:latin typeface="Albert Sans"/>
                          <a:ea typeface="Albert Sans"/>
                          <a:cs typeface="Albert Sans"/>
                          <a:sym typeface="Albert Sans"/>
                        </a:rPr>
                        <a:t>A right angle</a:t>
                      </a:r>
                      <a:endParaRPr b="1">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dk1"/>
                          </a:solidFill>
                          <a:latin typeface="Albert Sans"/>
                          <a:ea typeface="Albert Sans"/>
                          <a:cs typeface="Albert Sans"/>
                          <a:sym typeface="Albert Sans"/>
                        </a:rPr>
                        <a:t>Two acute angles</a:t>
                      </a:r>
                      <a:endParaRPr b="1">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b="1" lang="en">
                          <a:solidFill>
                            <a:schemeClr val="dk1"/>
                          </a:solidFill>
                          <a:latin typeface="Albert Sans"/>
                          <a:ea typeface="Albert Sans"/>
                          <a:cs typeface="Albert Sans"/>
                          <a:sym typeface="Albert Sans"/>
                        </a:rPr>
                        <a:t>Three obtuse angles</a:t>
                      </a:r>
                      <a:endParaRPr b="1">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3"/>
                    </a:solidFill>
                  </a:tcPr>
                </a:tc>
              </a:tr>
              <a:tr h="2595700">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5" name="Shape 2005"/>
        <p:cNvGrpSpPr/>
        <p:nvPr/>
      </p:nvGrpSpPr>
      <p:grpSpPr>
        <a:xfrm>
          <a:off x="0" y="0"/>
          <a:ext cx="0" cy="0"/>
          <a:chOff x="0" y="0"/>
          <a:chExt cx="0" cy="0"/>
        </a:xfrm>
      </p:grpSpPr>
      <p:sp>
        <p:nvSpPr>
          <p:cNvPr id="2006" name="Google Shape;2006;p41"/>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Exercise </a:t>
            </a:r>
            <a:r>
              <a:rPr lang="en">
                <a:solidFill>
                  <a:schemeClr val="lt2"/>
                </a:solidFill>
              </a:rPr>
              <a:t>4</a:t>
            </a:r>
            <a:endParaRPr>
              <a:solidFill>
                <a:schemeClr val="lt2"/>
              </a:solidFill>
            </a:endParaRPr>
          </a:p>
        </p:txBody>
      </p:sp>
      <p:sp>
        <p:nvSpPr>
          <p:cNvPr id="2007" name="Google Shape;2007;p41"/>
          <p:cNvSpPr txBox="1"/>
          <p:nvPr/>
        </p:nvSpPr>
        <p:spPr>
          <a:xfrm>
            <a:off x="720000" y="1140375"/>
            <a:ext cx="7704000" cy="43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lbert Sans Medium"/>
                <a:ea typeface="Albert Sans Medium"/>
                <a:cs typeface="Albert Sans Medium"/>
                <a:sym typeface="Albert Sans Medium"/>
              </a:rPr>
              <a:t>Say the name of the angle according to the classification according to its measurement</a:t>
            </a:r>
            <a:endParaRPr>
              <a:solidFill>
                <a:schemeClr val="dk1"/>
              </a:solidFill>
              <a:latin typeface="Albert Sans Medium"/>
              <a:ea typeface="Albert Sans Medium"/>
              <a:cs typeface="Albert Sans Medium"/>
              <a:sym typeface="Albert Sans Medium"/>
            </a:endParaRPr>
          </a:p>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p:txBody>
      </p:sp>
      <p:grpSp>
        <p:nvGrpSpPr>
          <p:cNvPr id="2008" name="Google Shape;2008;p41"/>
          <p:cNvGrpSpPr/>
          <p:nvPr/>
        </p:nvGrpSpPr>
        <p:grpSpPr>
          <a:xfrm>
            <a:off x="1138944" y="1872500"/>
            <a:ext cx="962263" cy="622642"/>
            <a:chOff x="1419395" y="1932505"/>
            <a:chExt cx="849380" cy="549600"/>
          </a:xfrm>
        </p:grpSpPr>
        <p:cxnSp>
          <p:nvCxnSpPr>
            <p:cNvPr id="2009" name="Google Shape;2009;p41"/>
            <p:cNvCxnSpPr/>
            <p:nvPr/>
          </p:nvCxnSpPr>
          <p:spPr>
            <a:xfrm flipH="1">
              <a:off x="1419395" y="1932505"/>
              <a:ext cx="549600" cy="549600"/>
            </a:xfrm>
            <a:prstGeom prst="straightConnector1">
              <a:avLst/>
            </a:prstGeom>
            <a:noFill/>
            <a:ln cap="flat" cmpd="sng" w="19050">
              <a:solidFill>
                <a:schemeClr val="dk1"/>
              </a:solidFill>
              <a:prstDash val="solid"/>
              <a:round/>
              <a:headEnd len="med" w="med" type="none"/>
              <a:tailEnd len="med" w="med" type="none"/>
            </a:ln>
          </p:spPr>
        </p:cxnSp>
        <p:cxnSp>
          <p:nvCxnSpPr>
            <p:cNvPr id="2010" name="Google Shape;2010;p41"/>
            <p:cNvCxnSpPr/>
            <p:nvPr/>
          </p:nvCxnSpPr>
          <p:spPr>
            <a:xfrm>
              <a:off x="1419475" y="2482025"/>
              <a:ext cx="849300" cy="0"/>
            </a:xfrm>
            <a:prstGeom prst="straightConnector1">
              <a:avLst/>
            </a:prstGeom>
            <a:noFill/>
            <a:ln cap="flat" cmpd="sng" w="19050">
              <a:solidFill>
                <a:schemeClr val="dk1"/>
              </a:solidFill>
              <a:prstDash val="solid"/>
              <a:round/>
              <a:headEnd len="med" w="med" type="none"/>
              <a:tailEnd len="med" w="med" type="none"/>
            </a:ln>
          </p:spPr>
        </p:cxnSp>
      </p:grpSp>
      <p:grpSp>
        <p:nvGrpSpPr>
          <p:cNvPr id="2011" name="Google Shape;2011;p41"/>
          <p:cNvGrpSpPr/>
          <p:nvPr/>
        </p:nvGrpSpPr>
        <p:grpSpPr>
          <a:xfrm>
            <a:off x="3047760" y="1809817"/>
            <a:ext cx="1079997" cy="685235"/>
            <a:chOff x="2521975" y="1877175"/>
            <a:chExt cx="1454150" cy="604850"/>
          </a:xfrm>
        </p:grpSpPr>
        <p:cxnSp>
          <p:nvCxnSpPr>
            <p:cNvPr id="2012" name="Google Shape;2012;p41"/>
            <p:cNvCxnSpPr/>
            <p:nvPr/>
          </p:nvCxnSpPr>
          <p:spPr>
            <a:xfrm>
              <a:off x="2521975" y="1877175"/>
              <a:ext cx="604800" cy="604800"/>
            </a:xfrm>
            <a:prstGeom prst="straightConnector1">
              <a:avLst/>
            </a:prstGeom>
            <a:noFill/>
            <a:ln cap="flat" cmpd="sng" w="19050">
              <a:solidFill>
                <a:schemeClr val="dk1"/>
              </a:solidFill>
              <a:prstDash val="solid"/>
              <a:round/>
              <a:headEnd len="med" w="med" type="none"/>
              <a:tailEnd len="med" w="med" type="none"/>
            </a:ln>
          </p:spPr>
        </p:cxnSp>
        <p:cxnSp>
          <p:nvCxnSpPr>
            <p:cNvPr id="2013" name="Google Shape;2013;p41"/>
            <p:cNvCxnSpPr/>
            <p:nvPr/>
          </p:nvCxnSpPr>
          <p:spPr>
            <a:xfrm>
              <a:off x="3126825" y="2482025"/>
              <a:ext cx="849300" cy="0"/>
            </a:xfrm>
            <a:prstGeom prst="straightConnector1">
              <a:avLst/>
            </a:prstGeom>
            <a:noFill/>
            <a:ln cap="flat" cmpd="sng" w="19050">
              <a:solidFill>
                <a:schemeClr val="dk1"/>
              </a:solidFill>
              <a:prstDash val="solid"/>
              <a:round/>
              <a:headEnd len="med" w="med" type="none"/>
              <a:tailEnd len="med" w="med" type="none"/>
            </a:ln>
          </p:spPr>
        </p:cxnSp>
      </p:grpSp>
      <p:cxnSp>
        <p:nvCxnSpPr>
          <p:cNvPr id="2014" name="Google Shape;2014;p41"/>
          <p:cNvCxnSpPr/>
          <p:nvPr/>
        </p:nvCxnSpPr>
        <p:spPr>
          <a:xfrm>
            <a:off x="4981092" y="2495052"/>
            <a:ext cx="1148700" cy="0"/>
          </a:xfrm>
          <a:prstGeom prst="straightConnector1">
            <a:avLst/>
          </a:prstGeom>
          <a:noFill/>
          <a:ln cap="flat" cmpd="sng" w="19050">
            <a:solidFill>
              <a:schemeClr val="dk1"/>
            </a:solidFill>
            <a:prstDash val="solid"/>
            <a:round/>
            <a:headEnd len="med" w="med" type="none"/>
            <a:tailEnd len="med" w="med" type="none"/>
          </a:ln>
        </p:spPr>
      </p:cxnSp>
      <p:grpSp>
        <p:nvGrpSpPr>
          <p:cNvPr id="2015" name="Google Shape;2015;p41"/>
          <p:cNvGrpSpPr/>
          <p:nvPr/>
        </p:nvGrpSpPr>
        <p:grpSpPr>
          <a:xfrm>
            <a:off x="3106672" y="3302891"/>
            <a:ext cx="962172" cy="860211"/>
            <a:chOff x="7287975" y="1722725"/>
            <a:chExt cx="849300" cy="759300"/>
          </a:xfrm>
        </p:grpSpPr>
        <p:cxnSp>
          <p:nvCxnSpPr>
            <p:cNvPr id="2016" name="Google Shape;2016;p41"/>
            <p:cNvCxnSpPr/>
            <p:nvPr/>
          </p:nvCxnSpPr>
          <p:spPr>
            <a:xfrm rot="10800000">
              <a:off x="8137275" y="1722725"/>
              <a:ext cx="0" cy="759300"/>
            </a:xfrm>
            <a:prstGeom prst="straightConnector1">
              <a:avLst/>
            </a:prstGeom>
            <a:noFill/>
            <a:ln cap="flat" cmpd="sng" w="19050">
              <a:solidFill>
                <a:schemeClr val="dk1"/>
              </a:solidFill>
              <a:prstDash val="solid"/>
              <a:round/>
              <a:headEnd len="med" w="med" type="none"/>
              <a:tailEnd len="med" w="med" type="none"/>
            </a:ln>
          </p:spPr>
        </p:cxnSp>
        <p:cxnSp>
          <p:nvCxnSpPr>
            <p:cNvPr id="2017" name="Google Shape;2017;p41"/>
            <p:cNvCxnSpPr/>
            <p:nvPr/>
          </p:nvCxnSpPr>
          <p:spPr>
            <a:xfrm rot="10800000">
              <a:off x="7287975" y="1722725"/>
              <a:ext cx="849300" cy="0"/>
            </a:xfrm>
            <a:prstGeom prst="straightConnector1">
              <a:avLst/>
            </a:prstGeom>
            <a:noFill/>
            <a:ln cap="flat" cmpd="sng" w="19050">
              <a:solidFill>
                <a:schemeClr val="dk1"/>
              </a:solidFill>
              <a:prstDash val="solid"/>
              <a:round/>
              <a:headEnd len="med" w="med" type="none"/>
              <a:tailEnd len="med" w="med" type="none"/>
            </a:ln>
          </p:spPr>
        </p:cxnSp>
      </p:grpSp>
      <p:grpSp>
        <p:nvGrpSpPr>
          <p:cNvPr id="2018" name="Google Shape;2018;p41"/>
          <p:cNvGrpSpPr/>
          <p:nvPr/>
        </p:nvGrpSpPr>
        <p:grpSpPr>
          <a:xfrm>
            <a:off x="7042637" y="1634841"/>
            <a:ext cx="962172" cy="860211"/>
            <a:chOff x="1419475" y="1722725"/>
            <a:chExt cx="849300" cy="759300"/>
          </a:xfrm>
        </p:grpSpPr>
        <p:cxnSp>
          <p:nvCxnSpPr>
            <p:cNvPr id="2019" name="Google Shape;2019;p41"/>
            <p:cNvCxnSpPr/>
            <p:nvPr/>
          </p:nvCxnSpPr>
          <p:spPr>
            <a:xfrm>
              <a:off x="1419475" y="1722725"/>
              <a:ext cx="0" cy="759300"/>
            </a:xfrm>
            <a:prstGeom prst="straightConnector1">
              <a:avLst/>
            </a:prstGeom>
            <a:noFill/>
            <a:ln cap="flat" cmpd="sng" w="19050">
              <a:solidFill>
                <a:schemeClr val="dk1"/>
              </a:solidFill>
              <a:prstDash val="solid"/>
              <a:round/>
              <a:headEnd len="med" w="med" type="none"/>
              <a:tailEnd len="med" w="med" type="none"/>
            </a:ln>
          </p:spPr>
        </p:cxnSp>
        <p:cxnSp>
          <p:nvCxnSpPr>
            <p:cNvPr id="2020" name="Google Shape;2020;p41"/>
            <p:cNvCxnSpPr/>
            <p:nvPr/>
          </p:nvCxnSpPr>
          <p:spPr>
            <a:xfrm>
              <a:off x="1419475" y="2482025"/>
              <a:ext cx="849300" cy="0"/>
            </a:xfrm>
            <a:prstGeom prst="straightConnector1">
              <a:avLst/>
            </a:prstGeom>
            <a:noFill/>
            <a:ln cap="flat" cmpd="sng" w="19050">
              <a:solidFill>
                <a:schemeClr val="dk1"/>
              </a:solidFill>
              <a:prstDash val="solid"/>
              <a:round/>
              <a:headEnd len="med" w="med" type="none"/>
              <a:tailEnd len="med" w="med" type="none"/>
            </a:ln>
          </p:spPr>
        </p:cxnSp>
      </p:grpSp>
      <p:grpSp>
        <p:nvGrpSpPr>
          <p:cNvPr id="2021" name="Google Shape;2021;p41"/>
          <p:cNvGrpSpPr/>
          <p:nvPr/>
        </p:nvGrpSpPr>
        <p:grpSpPr>
          <a:xfrm>
            <a:off x="1080076" y="3390327"/>
            <a:ext cx="1079997" cy="685235"/>
            <a:chOff x="2521975" y="1877175"/>
            <a:chExt cx="1454150" cy="604850"/>
          </a:xfrm>
        </p:grpSpPr>
        <p:cxnSp>
          <p:nvCxnSpPr>
            <p:cNvPr id="2022" name="Google Shape;2022;p41"/>
            <p:cNvCxnSpPr/>
            <p:nvPr/>
          </p:nvCxnSpPr>
          <p:spPr>
            <a:xfrm>
              <a:off x="2521975" y="1877175"/>
              <a:ext cx="604800" cy="604800"/>
            </a:xfrm>
            <a:prstGeom prst="straightConnector1">
              <a:avLst/>
            </a:prstGeom>
            <a:noFill/>
            <a:ln cap="flat" cmpd="sng" w="19050">
              <a:solidFill>
                <a:schemeClr val="dk1"/>
              </a:solidFill>
              <a:prstDash val="solid"/>
              <a:round/>
              <a:headEnd len="med" w="med" type="none"/>
              <a:tailEnd len="med" w="med" type="none"/>
            </a:ln>
          </p:spPr>
        </p:cxnSp>
        <p:cxnSp>
          <p:nvCxnSpPr>
            <p:cNvPr id="2023" name="Google Shape;2023;p41"/>
            <p:cNvCxnSpPr/>
            <p:nvPr/>
          </p:nvCxnSpPr>
          <p:spPr>
            <a:xfrm>
              <a:off x="3126825" y="2482025"/>
              <a:ext cx="849300" cy="0"/>
            </a:xfrm>
            <a:prstGeom prst="straightConnector1">
              <a:avLst/>
            </a:prstGeom>
            <a:noFill/>
            <a:ln cap="flat" cmpd="sng" w="19050">
              <a:solidFill>
                <a:schemeClr val="dk1"/>
              </a:solidFill>
              <a:prstDash val="solid"/>
              <a:round/>
              <a:headEnd len="med" w="med" type="none"/>
              <a:tailEnd len="med" w="med" type="none"/>
            </a:ln>
          </p:spPr>
        </p:cxnSp>
      </p:grpSp>
      <p:grpSp>
        <p:nvGrpSpPr>
          <p:cNvPr id="2024" name="Google Shape;2024;p41"/>
          <p:cNvGrpSpPr/>
          <p:nvPr/>
        </p:nvGrpSpPr>
        <p:grpSpPr>
          <a:xfrm>
            <a:off x="5094023" y="3421613"/>
            <a:ext cx="922838" cy="622642"/>
            <a:chOff x="1419395" y="1932505"/>
            <a:chExt cx="814580" cy="549600"/>
          </a:xfrm>
        </p:grpSpPr>
        <p:cxnSp>
          <p:nvCxnSpPr>
            <p:cNvPr id="2025" name="Google Shape;2025;p41"/>
            <p:cNvCxnSpPr/>
            <p:nvPr/>
          </p:nvCxnSpPr>
          <p:spPr>
            <a:xfrm flipH="1">
              <a:off x="1419395" y="1932505"/>
              <a:ext cx="549600" cy="549600"/>
            </a:xfrm>
            <a:prstGeom prst="straightConnector1">
              <a:avLst/>
            </a:prstGeom>
            <a:noFill/>
            <a:ln cap="flat" cmpd="sng" w="19050">
              <a:solidFill>
                <a:schemeClr val="dk1"/>
              </a:solidFill>
              <a:prstDash val="solid"/>
              <a:round/>
              <a:headEnd len="med" w="med" type="none"/>
              <a:tailEnd len="med" w="med" type="none"/>
            </a:ln>
          </p:spPr>
        </p:cxnSp>
        <p:cxnSp>
          <p:nvCxnSpPr>
            <p:cNvPr id="2026" name="Google Shape;2026;p41"/>
            <p:cNvCxnSpPr/>
            <p:nvPr/>
          </p:nvCxnSpPr>
          <p:spPr>
            <a:xfrm flipH="1" rot="10800000">
              <a:off x="1419475" y="2263925"/>
              <a:ext cx="814500" cy="218100"/>
            </a:xfrm>
            <a:prstGeom prst="straightConnector1">
              <a:avLst/>
            </a:prstGeom>
            <a:noFill/>
            <a:ln cap="flat" cmpd="sng" w="19050">
              <a:solidFill>
                <a:schemeClr val="dk1"/>
              </a:solidFill>
              <a:prstDash val="solid"/>
              <a:round/>
              <a:headEnd len="med" w="med" type="none"/>
              <a:tailEnd len="med" w="med" type="none"/>
            </a:ln>
          </p:spPr>
        </p:cxnSp>
      </p:grpSp>
      <p:cxnSp>
        <p:nvCxnSpPr>
          <p:cNvPr id="2027" name="Google Shape;2027;p41"/>
          <p:cNvCxnSpPr/>
          <p:nvPr/>
        </p:nvCxnSpPr>
        <p:spPr>
          <a:xfrm>
            <a:off x="6949373" y="3848902"/>
            <a:ext cx="1148700" cy="0"/>
          </a:xfrm>
          <a:prstGeom prst="straightConnector1">
            <a:avLst/>
          </a:prstGeom>
          <a:noFill/>
          <a:ln cap="flat" cmpd="sng" w="19050">
            <a:solidFill>
              <a:schemeClr val="dk1"/>
            </a:solidFill>
            <a:prstDash val="solid"/>
            <a:round/>
            <a:headEnd len="med" w="med" type="none"/>
            <a:tailEnd len="med" w="med" type="none"/>
          </a:ln>
        </p:spPr>
      </p:cxnSp>
      <p:sp>
        <p:nvSpPr>
          <p:cNvPr id="2028" name="Google Shape;2028;p41"/>
          <p:cNvSpPr/>
          <p:nvPr/>
        </p:nvSpPr>
        <p:spPr>
          <a:xfrm>
            <a:off x="6949373" y="3648050"/>
            <a:ext cx="401700" cy="401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029" name="Google Shape;2029;p41"/>
          <p:cNvGraphicFramePr/>
          <p:nvPr/>
        </p:nvGraphicFramePr>
        <p:xfrm>
          <a:off x="720000" y="2647550"/>
          <a:ext cx="3000000" cy="3000000"/>
        </p:xfrm>
        <a:graphic>
          <a:graphicData uri="http://schemas.openxmlformats.org/drawingml/2006/table">
            <a:tbl>
              <a:tblPr>
                <a:noFill/>
                <a:tableStyleId>{FAB43AB1-0EB6-4CB3-96DF-30B06B074B93}</a:tableStyleId>
              </a:tblPr>
              <a:tblGrid>
                <a:gridCol w="1800000"/>
              </a:tblGrid>
              <a:tr h="396200">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dot"/>
                      <a:round/>
                      <a:headEnd len="sm" w="sm" type="none"/>
                      <a:tailEnd len="sm" w="sm" type="none"/>
                    </a:lnB>
                    <a:solidFill>
                      <a:schemeClr val="dk2"/>
                    </a:solidFill>
                  </a:tcPr>
                </a:tc>
              </a:tr>
            </a:tbl>
          </a:graphicData>
        </a:graphic>
      </p:graphicFrame>
      <p:graphicFrame>
        <p:nvGraphicFramePr>
          <p:cNvPr id="2030" name="Google Shape;2030;p41"/>
          <p:cNvGraphicFramePr/>
          <p:nvPr/>
        </p:nvGraphicFramePr>
        <p:xfrm>
          <a:off x="2666925" y="2647550"/>
          <a:ext cx="3000000" cy="3000000"/>
        </p:xfrm>
        <a:graphic>
          <a:graphicData uri="http://schemas.openxmlformats.org/drawingml/2006/table">
            <a:tbl>
              <a:tblPr>
                <a:noFill/>
                <a:tableStyleId>{FAB43AB1-0EB6-4CB3-96DF-30B06B074B93}</a:tableStyleId>
              </a:tblPr>
              <a:tblGrid>
                <a:gridCol w="1800000"/>
              </a:tblGrid>
              <a:tr h="396200">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dot"/>
                      <a:round/>
                      <a:headEnd len="sm" w="sm" type="none"/>
                      <a:tailEnd len="sm" w="sm" type="none"/>
                    </a:lnB>
                    <a:solidFill>
                      <a:schemeClr val="dk2"/>
                    </a:solidFill>
                  </a:tcPr>
                </a:tc>
              </a:tr>
            </a:tbl>
          </a:graphicData>
        </a:graphic>
      </p:graphicFrame>
      <p:graphicFrame>
        <p:nvGraphicFramePr>
          <p:cNvPr id="2031" name="Google Shape;2031;p41"/>
          <p:cNvGraphicFramePr/>
          <p:nvPr/>
        </p:nvGraphicFramePr>
        <p:xfrm>
          <a:off x="4613850" y="2647550"/>
          <a:ext cx="3000000" cy="3000000"/>
        </p:xfrm>
        <a:graphic>
          <a:graphicData uri="http://schemas.openxmlformats.org/drawingml/2006/table">
            <a:tbl>
              <a:tblPr>
                <a:noFill/>
                <a:tableStyleId>{FAB43AB1-0EB6-4CB3-96DF-30B06B074B93}</a:tableStyleId>
              </a:tblPr>
              <a:tblGrid>
                <a:gridCol w="1800000"/>
              </a:tblGrid>
              <a:tr h="396200">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dot"/>
                      <a:round/>
                      <a:headEnd len="sm" w="sm" type="none"/>
                      <a:tailEnd len="sm" w="sm" type="none"/>
                    </a:lnB>
                    <a:solidFill>
                      <a:schemeClr val="dk2"/>
                    </a:solidFill>
                  </a:tcPr>
                </a:tc>
              </a:tr>
            </a:tbl>
          </a:graphicData>
        </a:graphic>
      </p:graphicFrame>
      <p:graphicFrame>
        <p:nvGraphicFramePr>
          <p:cNvPr id="2032" name="Google Shape;2032;p41"/>
          <p:cNvGraphicFramePr/>
          <p:nvPr/>
        </p:nvGraphicFramePr>
        <p:xfrm>
          <a:off x="6560775" y="2647550"/>
          <a:ext cx="3000000" cy="3000000"/>
        </p:xfrm>
        <a:graphic>
          <a:graphicData uri="http://schemas.openxmlformats.org/drawingml/2006/table">
            <a:tbl>
              <a:tblPr>
                <a:noFill/>
                <a:tableStyleId>{FAB43AB1-0EB6-4CB3-96DF-30B06B074B93}</a:tableStyleId>
              </a:tblPr>
              <a:tblGrid>
                <a:gridCol w="1800000"/>
              </a:tblGrid>
              <a:tr h="396200">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dot"/>
                      <a:round/>
                      <a:headEnd len="sm" w="sm" type="none"/>
                      <a:tailEnd len="sm" w="sm" type="none"/>
                    </a:lnB>
                    <a:solidFill>
                      <a:schemeClr val="dk2"/>
                    </a:solidFill>
                  </a:tcPr>
                </a:tc>
              </a:tr>
            </a:tbl>
          </a:graphicData>
        </a:graphic>
      </p:graphicFrame>
      <p:graphicFrame>
        <p:nvGraphicFramePr>
          <p:cNvPr id="2033" name="Google Shape;2033;p41"/>
          <p:cNvGraphicFramePr/>
          <p:nvPr/>
        </p:nvGraphicFramePr>
        <p:xfrm>
          <a:off x="720000" y="4207300"/>
          <a:ext cx="3000000" cy="3000000"/>
        </p:xfrm>
        <a:graphic>
          <a:graphicData uri="http://schemas.openxmlformats.org/drawingml/2006/table">
            <a:tbl>
              <a:tblPr>
                <a:noFill/>
                <a:tableStyleId>{FAB43AB1-0EB6-4CB3-96DF-30B06B074B93}</a:tableStyleId>
              </a:tblPr>
              <a:tblGrid>
                <a:gridCol w="1800000"/>
              </a:tblGrid>
              <a:tr h="396200">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dot"/>
                      <a:round/>
                      <a:headEnd len="sm" w="sm" type="none"/>
                      <a:tailEnd len="sm" w="sm" type="none"/>
                    </a:lnB>
                    <a:solidFill>
                      <a:schemeClr val="dk2"/>
                    </a:solidFill>
                  </a:tcPr>
                </a:tc>
              </a:tr>
            </a:tbl>
          </a:graphicData>
        </a:graphic>
      </p:graphicFrame>
      <p:graphicFrame>
        <p:nvGraphicFramePr>
          <p:cNvPr id="2034" name="Google Shape;2034;p41"/>
          <p:cNvGraphicFramePr/>
          <p:nvPr/>
        </p:nvGraphicFramePr>
        <p:xfrm>
          <a:off x="2666925" y="4207300"/>
          <a:ext cx="3000000" cy="3000000"/>
        </p:xfrm>
        <a:graphic>
          <a:graphicData uri="http://schemas.openxmlformats.org/drawingml/2006/table">
            <a:tbl>
              <a:tblPr>
                <a:noFill/>
                <a:tableStyleId>{FAB43AB1-0EB6-4CB3-96DF-30B06B074B93}</a:tableStyleId>
              </a:tblPr>
              <a:tblGrid>
                <a:gridCol w="1800000"/>
              </a:tblGrid>
              <a:tr h="396200">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dot"/>
                      <a:round/>
                      <a:headEnd len="sm" w="sm" type="none"/>
                      <a:tailEnd len="sm" w="sm" type="none"/>
                    </a:lnB>
                    <a:solidFill>
                      <a:schemeClr val="dk2"/>
                    </a:solidFill>
                  </a:tcPr>
                </a:tc>
              </a:tr>
            </a:tbl>
          </a:graphicData>
        </a:graphic>
      </p:graphicFrame>
      <p:graphicFrame>
        <p:nvGraphicFramePr>
          <p:cNvPr id="2035" name="Google Shape;2035;p41"/>
          <p:cNvGraphicFramePr/>
          <p:nvPr/>
        </p:nvGraphicFramePr>
        <p:xfrm>
          <a:off x="4613850" y="4207300"/>
          <a:ext cx="3000000" cy="3000000"/>
        </p:xfrm>
        <a:graphic>
          <a:graphicData uri="http://schemas.openxmlformats.org/drawingml/2006/table">
            <a:tbl>
              <a:tblPr>
                <a:noFill/>
                <a:tableStyleId>{FAB43AB1-0EB6-4CB3-96DF-30B06B074B93}</a:tableStyleId>
              </a:tblPr>
              <a:tblGrid>
                <a:gridCol w="1800000"/>
              </a:tblGrid>
              <a:tr h="396200">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dot"/>
                      <a:round/>
                      <a:headEnd len="sm" w="sm" type="none"/>
                      <a:tailEnd len="sm" w="sm" type="none"/>
                    </a:lnB>
                    <a:solidFill>
                      <a:schemeClr val="dk2"/>
                    </a:solidFill>
                  </a:tcPr>
                </a:tc>
              </a:tr>
            </a:tbl>
          </a:graphicData>
        </a:graphic>
      </p:graphicFrame>
      <p:graphicFrame>
        <p:nvGraphicFramePr>
          <p:cNvPr id="2036" name="Google Shape;2036;p41"/>
          <p:cNvGraphicFramePr/>
          <p:nvPr/>
        </p:nvGraphicFramePr>
        <p:xfrm>
          <a:off x="6560775" y="4207300"/>
          <a:ext cx="3000000" cy="3000000"/>
        </p:xfrm>
        <a:graphic>
          <a:graphicData uri="http://schemas.openxmlformats.org/drawingml/2006/table">
            <a:tbl>
              <a:tblPr>
                <a:noFill/>
                <a:tableStyleId>{FAB43AB1-0EB6-4CB3-96DF-30B06B074B93}</a:tableStyleId>
              </a:tblPr>
              <a:tblGrid>
                <a:gridCol w="1800000"/>
              </a:tblGrid>
              <a:tr h="396200">
                <a:tc>
                  <a:txBody>
                    <a:bodyPr/>
                    <a:lstStyle/>
                    <a:p>
                      <a:pPr indent="0" lvl="0" marL="0" rtl="0" algn="ctr">
                        <a:spcBef>
                          <a:spcPts val="0"/>
                        </a:spcBef>
                        <a:spcAft>
                          <a:spcPts val="0"/>
                        </a:spcAft>
                        <a:buNone/>
                      </a:pPr>
                      <a:r>
                        <a:t/>
                      </a:r>
                      <a:endParaRPr>
                        <a:solidFill>
                          <a:schemeClr val="dk1"/>
                        </a:solidFill>
                        <a:latin typeface="Albert Sans"/>
                        <a:ea typeface="Albert Sans"/>
                        <a:cs typeface="Albert Sans"/>
                        <a:sym typeface="Albert Sans"/>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19050">
                      <a:solidFill>
                        <a:schemeClr val="dk1"/>
                      </a:solidFill>
                      <a:prstDash val="dot"/>
                      <a:round/>
                      <a:headEnd len="sm" w="sm" type="none"/>
                      <a:tailEnd len="sm" w="sm" type="none"/>
                    </a:lnB>
                    <a:solidFill>
                      <a:schemeClr val="dk2"/>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0" name="Shape 2040"/>
        <p:cNvGrpSpPr/>
        <p:nvPr/>
      </p:nvGrpSpPr>
      <p:grpSpPr>
        <a:xfrm>
          <a:off x="0" y="0"/>
          <a:ext cx="0" cy="0"/>
          <a:chOff x="0" y="0"/>
          <a:chExt cx="0" cy="0"/>
        </a:xfrm>
      </p:grpSpPr>
      <p:sp>
        <p:nvSpPr>
          <p:cNvPr id="2041" name="Google Shape;2041;p42"/>
          <p:cNvSpPr txBox="1"/>
          <p:nvPr>
            <p:ph type="ctrTitle"/>
          </p:nvPr>
        </p:nvSpPr>
        <p:spPr>
          <a:xfrm>
            <a:off x="2686317" y="540000"/>
            <a:ext cx="3770700" cy="1188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042" name="Google Shape;2042;p42"/>
          <p:cNvSpPr txBox="1"/>
          <p:nvPr>
            <p:ph idx="1" type="subTitle"/>
          </p:nvPr>
        </p:nvSpPr>
        <p:spPr>
          <a:xfrm>
            <a:off x="2682025" y="1537800"/>
            <a:ext cx="37800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Any questions?</a:t>
            </a:r>
            <a:endParaRPr b="1"/>
          </a:p>
          <a:p>
            <a:pPr indent="0" lvl="0" marL="0" rtl="0" algn="ctr">
              <a:spcBef>
                <a:spcPts val="0"/>
              </a:spcBef>
              <a:spcAft>
                <a:spcPts val="0"/>
              </a:spcAft>
              <a:buNone/>
            </a:pPr>
            <a:r>
              <a:rPr lang="en"/>
              <a:t>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yourwebpage.com</a:t>
            </a:r>
            <a:endParaRPr/>
          </a:p>
        </p:txBody>
      </p:sp>
      <p:sp>
        <p:nvSpPr>
          <p:cNvPr id="2043" name="Google Shape;2043;p42"/>
          <p:cNvSpPr txBox="1"/>
          <p:nvPr/>
        </p:nvSpPr>
        <p:spPr>
          <a:xfrm>
            <a:off x="2351526" y="4420500"/>
            <a:ext cx="4448700" cy="183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Albert Sans"/>
                <a:ea typeface="Albert Sans"/>
                <a:cs typeface="Albert Sans"/>
                <a:sym typeface="Albert Sans"/>
              </a:rPr>
              <a:t>Please keep this slide as attribution</a:t>
            </a:r>
            <a:endParaRPr>
              <a:solidFill>
                <a:schemeClr val="dk1"/>
              </a:solidFill>
              <a:latin typeface="Albert Sans"/>
              <a:ea typeface="Albert Sans"/>
              <a:cs typeface="Albert Sans"/>
              <a:sym typeface="Albert Sans"/>
            </a:endParaRPr>
          </a:p>
        </p:txBody>
      </p:sp>
      <p:grpSp>
        <p:nvGrpSpPr>
          <p:cNvPr id="2044" name="Google Shape;2044;p42"/>
          <p:cNvGrpSpPr/>
          <p:nvPr/>
        </p:nvGrpSpPr>
        <p:grpSpPr>
          <a:xfrm rot="10800000">
            <a:off x="6398372" y="2191566"/>
            <a:ext cx="2447978" cy="2160155"/>
            <a:chOff x="3500475" y="1461775"/>
            <a:chExt cx="3706250" cy="3269000"/>
          </a:xfrm>
        </p:grpSpPr>
        <p:sp>
          <p:nvSpPr>
            <p:cNvPr id="2045" name="Google Shape;2045;p42"/>
            <p:cNvSpPr/>
            <p:nvPr/>
          </p:nvSpPr>
          <p:spPr>
            <a:xfrm>
              <a:off x="3500475" y="1461775"/>
              <a:ext cx="1878775" cy="3254650"/>
            </a:xfrm>
            <a:custGeom>
              <a:rect b="b" l="l" r="r" t="t"/>
              <a:pathLst>
                <a:path extrusionOk="0" h="130186" w="75151">
                  <a:moveTo>
                    <a:pt x="1964" y="0"/>
                  </a:moveTo>
                  <a:cubicBezTo>
                    <a:pt x="913" y="0"/>
                    <a:pt x="1" y="820"/>
                    <a:pt x="161" y="2039"/>
                  </a:cubicBezTo>
                  <a:lnTo>
                    <a:pt x="16824" y="128794"/>
                  </a:lnTo>
                  <a:cubicBezTo>
                    <a:pt x="16898" y="129341"/>
                    <a:pt x="17183" y="129830"/>
                    <a:pt x="17589" y="130185"/>
                  </a:cubicBezTo>
                  <a:lnTo>
                    <a:pt x="37705" y="106643"/>
                  </a:lnTo>
                  <a:lnTo>
                    <a:pt x="31026" y="55850"/>
                  </a:lnTo>
                  <a:cubicBezTo>
                    <a:pt x="30962" y="55355"/>
                    <a:pt x="31335" y="55022"/>
                    <a:pt x="31765" y="55022"/>
                  </a:cubicBezTo>
                  <a:cubicBezTo>
                    <a:pt x="31964" y="55022"/>
                    <a:pt x="32175" y="55094"/>
                    <a:pt x="32360" y="55253"/>
                  </a:cubicBezTo>
                  <a:lnTo>
                    <a:pt x="60721" y="79707"/>
                  </a:lnTo>
                  <a:lnTo>
                    <a:pt x="75151" y="62820"/>
                  </a:lnTo>
                  <a:lnTo>
                    <a:pt x="3423" y="570"/>
                  </a:lnTo>
                  <a:cubicBezTo>
                    <a:pt x="2969" y="176"/>
                    <a:pt x="2452" y="0"/>
                    <a:pt x="19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2"/>
            <p:cNvSpPr/>
            <p:nvPr/>
          </p:nvSpPr>
          <p:spPr>
            <a:xfrm>
              <a:off x="3940175" y="3032250"/>
              <a:ext cx="3266550" cy="1698525"/>
            </a:xfrm>
            <a:custGeom>
              <a:rect b="b" l="l" r="r" t="t"/>
              <a:pathLst>
                <a:path extrusionOk="0" h="67941" w="130662">
                  <a:moveTo>
                    <a:pt x="57563" y="1"/>
                  </a:moveTo>
                  <a:lnTo>
                    <a:pt x="43133" y="16888"/>
                  </a:lnTo>
                  <a:lnTo>
                    <a:pt x="73280" y="42878"/>
                  </a:lnTo>
                  <a:cubicBezTo>
                    <a:pt x="73860" y="43378"/>
                    <a:pt x="73606" y="44253"/>
                    <a:pt x="72875" y="44266"/>
                  </a:cubicBezTo>
                  <a:lnTo>
                    <a:pt x="21119" y="45175"/>
                  </a:lnTo>
                  <a:cubicBezTo>
                    <a:pt x="21113" y="45175"/>
                    <a:pt x="21107" y="45175"/>
                    <a:pt x="21100" y="45175"/>
                  </a:cubicBezTo>
                  <a:cubicBezTo>
                    <a:pt x="20652" y="45175"/>
                    <a:pt x="20247" y="44820"/>
                    <a:pt x="20190" y="44380"/>
                  </a:cubicBezTo>
                  <a:lnTo>
                    <a:pt x="20117" y="43827"/>
                  </a:lnTo>
                  <a:lnTo>
                    <a:pt x="1" y="67366"/>
                  </a:lnTo>
                  <a:cubicBezTo>
                    <a:pt x="407" y="67721"/>
                    <a:pt x="929" y="67940"/>
                    <a:pt x="1479" y="67940"/>
                  </a:cubicBezTo>
                  <a:cubicBezTo>
                    <a:pt x="1491" y="67940"/>
                    <a:pt x="1504" y="67940"/>
                    <a:pt x="1516" y="67940"/>
                  </a:cubicBezTo>
                  <a:lnTo>
                    <a:pt x="128181" y="65714"/>
                  </a:lnTo>
                  <a:cubicBezTo>
                    <a:pt x="129971" y="65680"/>
                    <a:pt x="130662" y="63440"/>
                    <a:pt x="129233" y="62200"/>
                  </a:cubicBezTo>
                  <a:lnTo>
                    <a:pt x="575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2"/>
            <p:cNvSpPr/>
            <p:nvPr/>
          </p:nvSpPr>
          <p:spPr>
            <a:xfrm>
              <a:off x="6794500" y="4346100"/>
              <a:ext cx="134050" cy="145525"/>
            </a:xfrm>
            <a:custGeom>
              <a:rect b="b" l="l" r="r" t="t"/>
              <a:pathLst>
                <a:path extrusionOk="0" h="5821" w="5362">
                  <a:moveTo>
                    <a:pt x="4144" y="0"/>
                  </a:moveTo>
                  <a:lnTo>
                    <a:pt x="0" y="4764"/>
                  </a:lnTo>
                  <a:lnTo>
                    <a:pt x="1217" y="5821"/>
                  </a:lnTo>
                  <a:lnTo>
                    <a:pt x="5361" y="1056"/>
                  </a:lnTo>
                  <a:lnTo>
                    <a:pt x="4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2"/>
            <p:cNvSpPr/>
            <p:nvPr/>
          </p:nvSpPr>
          <p:spPr>
            <a:xfrm>
              <a:off x="6701700" y="4265450"/>
              <a:ext cx="134050" cy="145550"/>
            </a:xfrm>
            <a:custGeom>
              <a:rect b="b" l="l" r="r" t="t"/>
              <a:pathLst>
                <a:path extrusionOk="0" h="5822" w="5362">
                  <a:moveTo>
                    <a:pt x="4145" y="1"/>
                  </a:moveTo>
                  <a:lnTo>
                    <a:pt x="1" y="4765"/>
                  </a:lnTo>
                  <a:lnTo>
                    <a:pt x="1218" y="5821"/>
                  </a:lnTo>
                  <a:lnTo>
                    <a:pt x="5362" y="1057"/>
                  </a:lnTo>
                  <a:lnTo>
                    <a:pt x="4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2"/>
            <p:cNvSpPr/>
            <p:nvPr/>
          </p:nvSpPr>
          <p:spPr>
            <a:xfrm>
              <a:off x="6608825" y="4184825"/>
              <a:ext cx="134050" cy="145625"/>
            </a:xfrm>
            <a:custGeom>
              <a:rect b="b" l="l" r="r" t="t"/>
              <a:pathLst>
                <a:path extrusionOk="0" h="5825" w="5362">
                  <a:moveTo>
                    <a:pt x="4145" y="1"/>
                  </a:moveTo>
                  <a:lnTo>
                    <a:pt x="1" y="4768"/>
                  </a:lnTo>
                  <a:lnTo>
                    <a:pt x="1218" y="5824"/>
                  </a:lnTo>
                  <a:lnTo>
                    <a:pt x="5362" y="1057"/>
                  </a:lnTo>
                  <a:lnTo>
                    <a:pt x="4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2"/>
            <p:cNvSpPr/>
            <p:nvPr/>
          </p:nvSpPr>
          <p:spPr>
            <a:xfrm>
              <a:off x="6516050" y="4104200"/>
              <a:ext cx="134050" cy="145600"/>
            </a:xfrm>
            <a:custGeom>
              <a:rect b="b" l="l" r="r" t="t"/>
              <a:pathLst>
                <a:path extrusionOk="0" h="5824" w="5362">
                  <a:moveTo>
                    <a:pt x="4144" y="0"/>
                  </a:moveTo>
                  <a:lnTo>
                    <a:pt x="0" y="4768"/>
                  </a:lnTo>
                  <a:lnTo>
                    <a:pt x="1217" y="5824"/>
                  </a:lnTo>
                  <a:lnTo>
                    <a:pt x="5361" y="1060"/>
                  </a:lnTo>
                  <a:lnTo>
                    <a:pt x="4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2"/>
            <p:cNvSpPr/>
            <p:nvPr/>
          </p:nvSpPr>
          <p:spPr>
            <a:xfrm>
              <a:off x="6319750" y="4018025"/>
              <a:ext cx="231100" cy="257175"/>
            </a:xfrm>
            <a:custGeom>
              <a:rect b="b" l="l" r="r" t="t"/>
              <a:pathLst>
                <a:path extrusionOk="0" h="10287" w="9244">
                  <a:moveTo>
                    <a:pt x="8027" y="1"/>
                  </a:moveTo>
                  <a:lnTo>
                    <a:pt x="0" y="9231"/>
                  </a:lnTo>
                  <a:lnTo>
                    <a:pt x="1217" y="10287"/>
                  </a:lnTo>
                  <a:lnTo>
                    <a:pt x="9244" y="1057"/>
                  </a:lnTo>
                  <a:lnTo>
                    <a:pt x="802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2"/>
            <p:cNvSpPr/>
            <p:nvPr/>
          </p:nvSpPr>
          <p:spPr>
            <a:xfrm>
              <a:off x="6324025" y="3937475"/>
              <a:ext cx="134050" cy="145625"/>
            </a:xfrm>
            <a:custGeom>
              <a:rect b="b" l="l" r="r" t="t"/>
              <a:pathLst>
                <a:path extrusionOk="0" h="5825" w="5362">
                  <a:moveTo>
                    <a:pt x="4144" y="1"/>
                  </a:moveTo>
                  <a:lnTo>
                    <a:pt x="0" y="4768"/>
                  </a:lnTo>
                  <a:lnTo>
                    <a:pt x="1217" y="5824"/>
                  </a:lnTo>
                  <a:lnTo>
                    <a:pt x="5361" y="1060"/>
                  </a:lnTo>
                  <a:lnTo>
                    <a:pt x="4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2"/>
            <p:cNvSpPr/>
            <p:nvPr/>
          </p:nvSpPr>
          <p:spPr>
            <a:xfrm>
              <a:off x="6231250" y="3856925"/>
              <a:ext cx="133950" cy="145550"/>
            </a:xfrm>
            <a:custGeom>
              <a:rect b="b" l="l" r="r" t="t"/>
              <a:pathLst>
                <a:path extrusionOk="0" h="5822" w="5358">
                  <a:moveTo>
                    <a:pt x="4144" y="1"/>
                  </a:moveTo>
                  <a:lnTo>
                    <a:pt x="0" y="4765"/>
                  </a:lnTo>
                  <a:lnTo>
                    <a:pt x="1214" y="5821"/>
                  </a:lnTo>
                  <a:lnTo>
                    <a:pt x="5358" y="1057"/>
                  </a:lnTo>
                  <a:lnTo>
                    <a:pt x="4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2"/>
            <p:cNvSpPr/>
            <p:nvPr/>
          </p:nvSpPr>
          <p:spPr>
            <a:xfrm>
              <a:off x="6138375" y="3776375"/>
              <a:ext cx="134050" cy="145625"/>
            </a:xfrm>
            <a:custGeom>
              <a:rect b="b" l="l" r="r" t="t"/>
              <a:pathLst>
                <a:path extrusionOk="0" h="5825" w="5362">
                  <a:moveTo>
                    <a:pt x="4144" y="1"/>
                  </a:moveTo>
                  <a:lnTo>
                    <a:pt x="0" y="4765"/>
                  </a:lnTo>
                  <a:lnTo>
                    <a:pt x="1217" y="5825"/>
                  </a:lnTo>
                  <a:lnTo>
                    <a:pt x="5361" y="1057"/>
                  </a:lnTo>
                  <a:lnTo>
                    <a:pt x="4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2"/>
            <p:cNvSpPr/>
            <p:nvPr/>
          </p:nvSpPr>
          <p:spPr>
            <a:xfrm>
              <a:off x="6045500" y="3695675"/>
              <a:ext cx="134050" cy="145525"/>
            </a:xfrm>
            <a:custGeom>
              <a:rect b="b" l="l" r="r" t="t"/>
              <a:pathLst>
                <a:path extrusionOk="0" h="5821" w="5362">
                  <a:moveTo>
                    <a:pt x="4144" y="0"/>
                  </a:moveTo>
                  <a:lnTo>
                    <a:pt x="0" y="4765"/>
                  </a:lnTo>
                  <a:lnTo>
                    <a:pt x="1217" y="5821"/>
                  </a:lnTo>
                  <a:lnTo>
                    <a:pt x="5361" y="1056"/>
                  </a:lnTo>
                  <a:lnTo>
                    <a:pt x="4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2"/>
            <p:cNvSpPr/>
            <p:nvPr/>
          </p:nvSpPr>
          <p:spPr>
            <a:xfrm>
              <a:off x="5849275" y="3609425"/>
              <a:ext cx="231025" cy="257175"/>
            </a:xfrm>
            <a:custGeom>
              <a:rect b="b" l="l" r="r" t="t"/>
              <a:pathLst>
                <a:path extrusionOk="0" h="10287" w="9241">
                  <a:moveTo>
                    <a:pt x="8024" y="0"/>
                  </a:moveTo>
                  <a:lnTo>
                    <a:pt x="1" y="9230"/>
                  </a:lnTo>
                  <a:lnTo>
                    <a:pt x="1218" y="10286"/>
                  </a:lnTo>
                  <a:lnTo>
                    <a:pt x="9241" y="1060"/>
                  </a:lnTo>
                  <a:lnTo>
                    <a:pt x="80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2"/>
            <p:cNvSpPr/>
            <p:nvPr/>
          </p:nvSpPr>
          <p:spPr>
            <a:xfrm>
              <a:off x="5853475" y="3528950"/>
              <a:ext cx="134050" cy="145550"/>
            </a:xfrm>
            <a:custGeom>
              <a:rect b="b" l="l" r="r" t="t"/>
              <a:pathLst>
                <a:path extrusionOk="0" h="5822" w="5362">
                  <a:moveTo>
                    <a:pt x="4144" y="1"/>
                  </a:moveTo>
                  <a:lnTo>
                    <a:pt x="0" y="4765"/>
                  </a:lnTo>
                  <a:lnTo>
                    <a:pt x="1217" y="5821"/>
                  </a:lnTo>
                  <a:lnTo>
                    <a:pt x="5361" y="1057"/>
                  </a:lnTo>
                  <a:lnTo>
                    <a:pt x="4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2"/>
            <p:cNvSpPr/>
            <p:nvPr/>
          </p:nvSpPr>
          <p:spPr>
            <a:xfrm>
              <a:off x="5760600" y="3448250"/>
              <a:ext cx="134050" cy="145525"/>
            </a:xfrm>
            <a:custGeom>
              <a:rect b="b" l="l" r="r" t="t"/>
              <a:pathLst>
                <a:path extrusionOk="0" h="5821" w="5362">
                  <a:moveTo>
                    <a:pt x="4148" y="0"/>
                  </a:moveTo>
                  <a:lnTo>
                    <a:pt x="1" y="4768"/>
                  </a:lnTo>
                  <a:lnTo>
                    <a:pt x="1218" y="5820"/>
                  </a:lnTo>
                  <a:lnTo>
                    <a:pt x="5362" y="1056"/>
                  </a:lnTo>
                  <a:lnTo>
                    <a:pt x="4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2"/>
            <p:cNvSpPr/>
            <p:nvPr/>
          </p:nvSpPr>
          <p:spPr>
            <a:xfrm>
              <a:off x="5667825" y="3367775"/>
              <a:ext cx="134050" cy="145625"/>
            </a:xfrm>
            <a:custGeom>
              <a:rect b="b" l="l" r="r" t="t"/>
              <a:pathLst>
                <a:path extrusionOk="0" h="5825" w="5362">
                  <a:moveTo>
                    <a:pt x="4147" y="1"/>
                  </a:moveTo>
                  <a:lnTo>
                    <a:pt x="0" y="4768"/>
                  </a:lnTo>
                  <a:lnTo>
                    <a:pt x="1217" y="5824"/>
                  </a:lnTo>
                  <a:lnTo>
                    <a:pt x="5361" y="1060"/>
                  </a:lnTo>
                  <a:lnTo>
                    <a:pt x="41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2"/>
            <p:cNvSpPr/>
            <p:nvPr/>
          </p:nvSpPr>
          <p:spPr>
            <a:xfrm>
              <a:off x="5575025" y="3287050"/>
              <a:ext cx="134050" cy="145550"/>
            </a:xfrm>
            <a:custGeom>
              <a:rect b="b" l="l" r="r" t="t"/>
              <a:pathLst>
                <a:path extrusionOk="0" h="5822" w="5362">
                  <a:moveTo>
                    <a:pt x="4145" y="1"/>
                  </a:moveTo>
                  <a:lnTo>
                    <a:pt x="1" y="4765"/>
                  </a:lnTo>
                  <a:lnTo>
                    <a:pt x="1218" y="5821"/>
                  </a:lnTo>
                  <a:lnTo>
                    <a:pt x="5362" y="1057"/>
                  </a:lnTo>
                  <a:lnTo>
                    <a:pt x="4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2"/>
            <p:cNvSpPr/>
            <p:nvPr/>
          </p:nvSpPr>
          <p:spPr>
            <a:xfrm>
              <a:off x="5378725" y="3200900"/>
              <a:ext cx="231125" cy="257100"/>
            </a:xfrm>
            <a:custGeom>
              <a:rect b="b" l="l" r="r" t="t"/>
              <a:pathLst>
                <a:path extrusionOk="0" h="10284" w="9245">
                  <a:moveTo>
                    <a:pt x="8027" y="0"/>
                  </a:moveTo>
                  <a:lnTo>
                    <a:pt x="1" y="9227"/>
                  </a:lnTo>
                  <a:lnTo>
                    <a:pt x="1218" y="10283"/>
                  </a:lnTo>
                  <a:lnTo>
                    <a:pt x="9244" y="1056"/>
                  </a:lnTo>
                  <a:lnTo>
                    <a:pt x="8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2"/>
            <p:cNvSpPr/>
            <p:nvPr/>
          </p:nvSpPr>
          <p:spPr>
            <a:xfrm>
              <a:off x="5382925" y="3120275"/>
              <a:ext cx="134050" cy="145525"/>
            </a:xfrm>
            <a:custGeom>
              <a:rect b="b" l="l" r="r" t="t"/>
              <a:pathLst>
                <a:path extrusionOk="0" h="5821" w="5362">
                  <a:moveTo>
                    <a:pt x="4144" y="0"/>
                  </a:moveTo>
                  <a:lnTo>
                    <a:pt x="0" y="4764"/>
                  </a:lnTo>
                  <a:lnTo>
                    <a:pt x="1217" y="5820"/>
                  </a:lnTo>
                  <a:lnTo>
                    <a:pt x="5361" y="1056"/>
                  </a:lnTo>
                  <a:lnTo>
                    <a:pt x="4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2"/>
            <p:cNvSpPr/>
            <p:nvPr/>
          </p:nvSpPr>
          <p:spPr>
            <a:xfrm>
              <a:off x="5290125" y="3039625"/>
              <a:ext cx="134050" cy="145625"/>
            </a:xfrm>
            <a:custGeom>
              <a:rect b="b" l="l" r="r" t="t"/>
              <a:pathLst>
                <a:path extrusionOk="0" h="5825" w="5362">
                  <a:moveTo>
                    <a:pt x="4145" y="1"/>
                  </a:moveTo>
                  <a:lnTo>
                    <a:pt x="1" y="4765"/>
                  </a:lnTo>
                  <a:lnTo>
                    <a:pt x="1215" y="5824"/>
                  </a:lnTo>
                  <a:lnTo>
                    <a:pt x="5362" y="1057"/>
                  </a:lnTo>
                  <a:lnTo>
                    <a:pt x="4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2"/>
            <p:cNvSpPr/>
            <p:nvPr/>
          </p:nvSpPr>
          <p:spPr>
            <a:xfrm>
              <a:off x="5197275" y="2959000"/>
              <a:ext cx="134050" cy="145625"/>
            </a:xfrm>
            <a:custGeom>
              <a:rect b="b" l="l" r="r" t="t"/>
              <a:pathLst>
                <a:path extrusionOk="0" h="5825" w="5362">
                  <a:moveTo>
                    <a:pt x="4144" y="1"/>
                  </a:moveTo>
                  <a:lnTo>
                    <a:pt x="0" y="4768"/>
                  </a:lnTo>
                  <a:lnTo>
                    <a:pt x="1217" y="5824"/>
                  </a:lnTo>
                  <a:lnTo>
                    <a:pt x="5361" y="1057"/>
                  </a:lnTo>
                  <a:lnTo>
                    <a:pt x="4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2"/>
            <p:cNvSpPr/>
            <p:nvPr/>
          </p:nvSpPr>
          <p:spPr>
            <a:xfrm>
              <a:off x="5104475" y="2878450"/>
              <a:ext cx="134050" cy="145525"/>
            </a:xfrm>
            <a:custGeom>
              <a:rect b="b" l="l" r="r" t="t"/>
              <a:pathLst>
                <a:path extrusionOk="0" h="5821" w="5362">
                  <a:moveTo>
                    <a:pt x="4145" y="1"/>
                  </a:moveTo>
                  <a:lnTo>
                    <a:pt x="1" y="4765"/>
                  </a:lnTo>
                  <a:lnTo>
                    <a:pt x="1218" y="5821"/>
                  </a:lnTo>
                  <a:lnTo>
                    <a:pt x="5362" y="1057"/>
                  </a:lnTo>
                  <a:lnTo>
                    <a:pt x="4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2"/>
            <p:cNvSpPr/>
            <p:nvPr/>
          </p:nvSpPr>
          <p:spPr>
            <a:xfrm>
              <a:off x="4908175" y="2792300"/>
              <a:ext cx="231125" cy="257075"/>
            </a:xfrm>
            <a:custGeom>
              <a:rect b="b" l="l" r="r" t="t"/>
              <a:pathLst>
                <a:path extrusionOk="0" h="10283" w="9245">
                  <a:moveTo>
                    <a:pt x="8027" y="0"/>
                  </a:moveTo>
                  <a:lnTo>
                    <a:pt x="1" y="9227"/>
                  </a:lnTo>
                  <a:lnTo>
                    <a:pt x="1218" y="10283"/>
                  </a:lnTo>
                  <a:lnTo>
                    <a:pt x="9244" y="1056"/>
                  </a:lnTo>
                  <a:lnTo>
                    <a:pt x="80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2"/>
            <p:cNvSpPr/>
            <p:nvPr/>
          </p:nvSpPr>
          <p:spPr>
            <a:xfrm>
              <a:off x="4912450" y="2711650"/>
              <a:ext cx="133975" cy="145525"/>
            </a:xfrm>
            <a:custGeom>
              <a:rect b="b" l="l" r="r" t="t"/>
              <a:pathLst>
                <a:path extrusionOk="0" h="5821" w="5359">
                  <a:moveTo>
                    <a:pt x="4141" y="1"/>
                  </a:moveTo>
                  <a:lnTo>
                    <a:pt x="1" y="4765"/>
                  </a:lnTo>
                  <a:lnTo>
                    <a:pt x="1214" y="5821"/>
                  </a:lnTo>
                  <a:lnTo>
                    <a:pt x="5358" y="1057"/>
                  </a:lnTo>
                  <a:lnTo>
                    <a:pt x="41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2"/>
            <p:cNvSpPr/>
            <p:nvPr/>
          </p:nvSpPr>
          <p:spPr>
            <a:xfrm>
              <a:off x="4819575" y="2631025"/>
              <a:ext cx="134050" cy="145625"/>
            </a:xfrm>
            <a:custGeom>
              <a:rect b="b" l="l" r="r" t="t"/>
              <a:pathLst>
                <a:path extrusionOk="0" h="5825" w="5362">
                  <a:moveTo>
                    <a:pt x="4145" y="0"/>
                  </a:moveTo>
                  <a:lnTo>
                    <a:pt x="1" y="4768"/>
                  </a:lnTo>
                  <a:lnTo>
                    <a:pt x="1218" y="5824"/>
                  </a:lnTo>
                  <a:lnTo>
                    <a:pt x="5362" y="1057"/>
                  </a:lnTo>
                  <a:lnTo>
                    <a:pt x="41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2"/>
            <p:cNvSpPr/>
            <p:nvPr/>
          </p:nvSpPr>
          <p:spPr>
            <a:xfrm>
              <a:off x="4726800" y="2550400"/>
              <a:ext cx="133975" cy="145600"/>
            </a:xfrm>
            <a:custGeom>
              <a:rect b="b" l="l" r="r" t="t"/>
              <a:pathLst>
                <a:path extrusionOk="0" h="5824" w="5359">
                  <a:moveTo>
                    <a:pt x="4144" y="0"/>
                  </a:moveTo>
                  <a:lnTo>
                    <a:pt x="1" y="4768"/>
                  </a:lnTo>
                  <a:lnTo>
                    <a:pt x="1214" y="5824"/>
                  </a:lnTo>
                  <a:lnTo>
                    <a:pt x="5358" y="1056"/>
                  </a:lnTo>
                  <a:lnTo>
                    <a:pt x="4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2"/>
            <p:cNvSpPr/>
            <p:nvPr/>
          </p:nvSpPr>
          <p:spPr>
            <a:xfrm>
              <a:off x="4634025" y="2469750"/>
              <a:ext cx="133950" cy="145550"/>
            </a:xfrm>
            <a:custGeom>
              <a:rect b="b" l="l" r="r" t="t"/>
              <a:pathLst>
                <a:path extrusionOk="0" h="5822" w="5358">
                  <a:moveTo>
                    <a:pt x="4144" y="1"/>
                  </a:moveTo>
                  <a:lnTo>
                    <a:pt x="0" y="4765"/>
                  </a:lnTo>
                  <a:lnTo>
                    <a:pt x="1214" y="5821"/>
                  </a:lnTo>
                  <a:lnTo>
                    <a:pt x="5358" y="1057"/>
                  </a:lnTo>
                  <a:lnTo>
                    <a:pt x="4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2"/>
            <p:cNvSpPr/>
            <p:nvPr/>
          </p:nvSpPr>
          <p:spPr>
            <a:xfrm>
              <a:off x="4437725" y="2383600"/>
              <a:ext cx="231025" cy="257175"/>
            </a:xfrm>
            <a:custGeom>
              <a:rect b="b" l="l" r="r" t="t"/>
              <a:pathLst>
                <a:path extrusionOk="0" h="10287" w="9241">
                  <a:moveTo>
                    <a:pt x="8023" y="0"/>
                  </a:moveTo>
                  <a:lnTo>
                    <a:pt x="0" y="9230"/>
                  </a:lnTo>
                  <a:lnTo>
                    <a:pt x="1214" y="10286"/>
                  </a:lnTo>
                  <a:lnTo>
                    <a:pt x="9240" y="1060"/>
                  </a:lnTo>
                  <a:lnTo>
                    <a:pt x="80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2"/>
            <p:cNvSpPr/>
            <p:nvPr/>
          </p:nvSpPr>
          <p:spPr>
            <a:xfrm>
              <a:off x="4441900" y="2303050"/>
              <a:ext cx="134050" cy="145525"/>
            </a:xfrm>
            <a:custGeom>
              <a:rect b="b" l="l" r="r" t="t"/>
              <a:pathLst>
                <a:path extrusionOk="0" h="5821" w="5362">
                  <a:moveTo>
                    <a:pt x="4145" y="0"/>
                  </a:moveTo>
                  <a:lnTo>
                    <a:pt x="1" y="4765"/>
                  </a:lnTo>
                  <a:lnTo>
                    <a:pt x="1218" y="5821"/>
                  </a:lnTo>
                  <a:lnTo>
                    <a:pt x="5362" y="1056"/>
                  </a:lnTo>
                  <a:lnTo>
                    <a:pt x="41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2"/>
            <p:cNvSpPr/>
            <p:nvPr/>
          </p:nvSpPr>
          <p:spPr>
            <a:xfrm>
              <a:off x="4349025" y="2222425"/>
              <a:ext cx="134050" cy="145600"/>
            </a:xfrm>
            <a:custGeom>
              <a:rect b="b" l="l" r="r" t="t"/>
              <a:pathLst>
                <a:path extrusionOk="0" h="5824" w="5362">
                  <a:moveTo>
                    <a:pt x="4145" y="0"/>
                  </a:moveTo>
                  <a:lnTo>
                    <a:pt x="1" y="4768"/>
                  </a:lnTo>
                  <a:lnTo>
                    <a:pt x="1218" y="5824"/>
                  </a:lnTo>
                  <a:lnTo>
                    <a:pt x="5362" y="1056"/>
                  </a:lnTo>
                  <a:lnTo>
                    <a:pt x="41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2"/>
            <p:cNvSpPr/>
            <p:nvPr/>
          </p:nvSpPr>
          <p:spPr>
            <a:xfrm>
              <a:off x="4256250" y="2141775"/>
              <a:ext cx="134050" cy="145625"/>
            </a:xfrm>
            <a:custGeom>
              <a:rect b="b" l="l" r="r" t="t"/>
              <a:pathLst>
                <a:path extrusionOk="0" h="5825" w="5362">
                  <a:moveTo>
                    <a:pt x="4144" y="1"/>
                  </a:moveTo>
                  <a:lnTo>
                    <a:pt x="1" y="4768"/>
                  </a:lnTo>
                  <a:lnTo>
                    <a:pt x="1218" y="5824"/>
                  </a:lnTo>
                  <a:lnTo>
                    <a:pt x="5361" y="1060"/>
                  </a:lnTo>
                  <a:lnTo>
                    <a:pt x="4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2"/>
            <p:cNvSpPr/>
            <p:nvPr/>
          </p:nvSpPr>
          <p:spPr>
            <a:xfrm>
              <a:off x="4163375" y="2061225"/>
              <a:ext cx="134050" cy="145550"/>
            </a:xfrm>
            <a:custGeom>
              <a:rect b="b" l="l" r="r" t="t"/>
              <a:pathLst>
                <a:path extrusionOk="0" h="5822" w="5362">
                  <a:moveTo>
                    <a:pt x="4148" y="1"/>
                  </a:moveTo>
                  <a:lnTo>
                    <a:pt x="1" y="4765"/>
                  </a:lnTo>
                  <a:lnTo>
                    <a:pt x="1218" y="5821"/>
                  </a:lnTo>
                  <a:lnTo>
                    <a:pt x="5362" y="1057"/>
                  </a:lnTo>
                  <a:lnTo>
                    <a:pt x="4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2"/>
            <p:cNvSpPr/>
            <p:nvPr/>
          </p:nvSpPr>
          <p:spPr>
            <a:xfrm>
              <a:off x="3967175" y="1975075"/>
              <a:ext cx="231025" cy="257175"/>
            </a:xfrm>
            <a:custGeom>
              <a:rect b="b" l="l" r="r" t="t"/>
              <a:pathLst>
                <a:path extrusionOk="0" h="10287" w="9241">
                  <a:moveTo>
                    <a:pt x="8023" y="0"/>
                  </a:moveTo>
                  <a:lnTo>
                    <a:pt x="0" y="9227"/>
                  </a:lnTo>
                  <a:lnTo>
                    <a:pt x="1217" y="10286"/>
                  </a:lnTo>
                  <a:lnTo>
                    <a:pt x="9240" y="1056"/>
                  </a:lnTo>
                  <a:lnTo>
                    <a:pt x="80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2"/>
            <p:cNvSpPr/>
            <p:nvPr/>
          </p:nvSpPr>
          <p:spPr>
            <a:xfrm>
              <a:off x="3971350" y="1894425"/>
              <a:ext cx="134050" cy="145550"/>
            </a:xfrm>
            <a:custGeom>
              <a:rect b="b" l="l" r="r" t="t"/>
              <a:pathLst>
                <a:path extrusionOk="0" h="5822" w="5362">
                  <a:moveTo>
                    <a:pt x="4145" y="1"/>
                  </a:moveTo>
                  <a:lnTo>
                    <a:pt x="1" y="4765"/>
                  </a:lnTo>
                  <a:lnTo>
                    <a:pt x="1218" y="5821"/>
                  </a:lnTo>
                  <a:lnTo>
                    <a:pt x="5362" y="1057"/>
                  </a:lnTo>
                  <a:lnTo>
                    <a:pt x="41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2"/>
            <p:cNvSpPr/>
            <p:nvPr/>
          </p:nvSpPr>
          <p:spPr>
            <a:xfrm>
              <a:off x="3878575" y="1813800"/>
              <a:ext cx="134050" cy="145625"/>
            </a:xfrm>
            <a:custGeom>
              <a:rect b="b" l="l" r="r" t="t"/>
              <a:pathLst>
                <a:path extrusionOk="0" h="5825" w="5362">
                  <a:moveTo>
                    <a:pt x="4144" y="1"/>
                  </a:moveTo>
                  <a:lnTo>
                    <a:pt x="0" y="4765"/>
                  </a:lnTo>
                  <a:lnTo>
                    <a:pt x="1214" y="5824"/>
                  </a:lnTo>
                  <a:lnTo>
                    <a:pt x="5361" y="1060"/>
                  </a:lnTo>
                  <a:lnTo>
                    <a:pt x="41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2"/>
            <p:cNvSpPr/>
            <p:nvPr/>
          </p:nvSpPr>
          <p:spPr>
            <a:xfrm>
              <a:off x="3785775" y="1733175"/>
              <a:ext cx="133975" cy="145600"/>
            </a:xfrm>
            <a:custGeom>
              <a:rect b="b" l="l" r="r" t="t"/>
              <a:pathLst>
                <a:path extrusionOk="0" h="5824" w="5359">
                  <a:moveTo>
                    <a:pt x="4145" y="0"/>
                  </a:moveTo>
                  <a:lnTo>
                    <a:pt x="1" y="4765"/>
                  </a:lnTo>
                  <a:lnTo>
                    <a:pt x="1215" y="5824"/>
                  </a:lnTo>
                  <a:lnTo>
                    <a:pt x="5358" y="1056"/>
                  </a:lnTo>
                  <a:lnTo>
                    <a:pt x="41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2"/>
            <p:cNvSpPr/>
            <p:nvPr/>
          </p:nvSpPr>
          <p:spPr>
            <a:xfrm>
              <a:off x="3692925" y="1652625"/>
              <a:ext cx="134050" cy="145525"/>
            </a:xfrm>
            <a:custGeom>
              <a:rect b="b" l="l" r="r" t="t"/>
              <a:pathLst>
                <a:path extrusionOk="0" h="5821" w="5362">
                  <a:moveTo>
                    <a:pt x="4144" y="0"/>
                  </a:moveTo>
                  <a:lnTo>
                    <a:pt x="0" y="4765"/>
                  </a:lnTo>
                  <a:lnTo>
                    <a:pt x="1217" y="5821"/>
                  </a:lnTo>
                  <a:lnTo>
                    <a:pt x="5361" y="1057"/>
                  </a:lnTo>
                  <a:lnTo>
                    <a:pt x="414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1" name="Google Shape;2081;p42"/>
          <p:cNvGrpSpPr/>
          <p:nvPr/>
        </p:nvGrpSpPr>
        <p:grpSpPr>
          <a:xfrm rot="-2700000">
            <a:off x="-247894" y="371023"/>
            <a:ext cx="3070966" cy="2283721"/>
            <a:chOff x="2567541" y="-157234"/>
            <a:chExt cx="3790366" cy="2818703"/>
          </a:xfrm>
        </p:grpSpPr>
        <p:sp>
          <p:nvSpPr>
            <p:cNvPr id="2082" name="Google Shape;2082;p42"/>
            <p:cNvSpPr/>
            <p:nvPr/>
          </p:nvSpPr>
          <p:spPr>
            <a:xfrm rot="-2169506">
              <a:off x="4203297" y="127596"/>
              <a:ext cx="1674859" cy="2172977"/>
            </a:xfrm>
            <a:custGeom>
              <a:rect b="b" l="l" r="r" t="t"/>
              <a:pathLst>
                <a:path extrusionOk="0" h="117060" w="90226">
                  <a:moveTo>
                    <a:pt x="47545" y="0"/>
                  </a:moveTo>
                  <a:lnTo>
                    <a:pt x="33028" y="22104"/>
                  </a:lnTo>
                  <a:cubicBezTo>
                    <a:pt x="50241" y="33309"/>
                    <a:pt x="59364" y="56671"/>
                    <a:pt x="49312" y="77840"/>
                  </a:cubicBezTo>
                  <a:lnTo>
                    <a:pt x="12379" y="53543"/>
                  </a:lnTo>
                  <a:lnTo>
                    <a:pt x="1" y="72388"/>
                  </a:lnTo>
                  <a:lnTo>
                    <a:pt x="67906" y="117059"/>
                  </a:lnTo>
                  <a:lnTo>
                    <a:pt x="80301" y="98224"/>
                  </a:lnTo>
                  <a:lnTo>
                    <a:pt x="70783" y="91961"/>
                  </a:lnTo>
                  <a:cubicBezTo>
                    <a:pt x="90225" y="62414"/>
                    <a:pt x="79822" y="21246"/>
                    <a:pt x="4754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2"/>
            <p:cNvSpPr/>
            <p:nvPr/>
          </p:nvSpPr>
          <p:spPr>
            <a:xfrm rot="-2169506">
              <a:off x="2825213" y="605911"/>
              <a:ext cx="2146098" cy="1574025"/>
            </a:xfrm>
            <a:custGeom>
              <a:rect b="b" l="l" r="r" t="t"/>
              <a:pathLst>
                <a:path extrusionOk="0" h="84794" w="115612">
                  <a:moveTo>
                    <a:pt x="74907" y="1"/>
                  </a:moveTo>
                  <a:cubicBezTo>
                    <a:pt x="53750" y="1"/>
                    <a:pt x="33700" y="9531"/>
                    <a:pt x="21914" y="27442"/>
                  </a:cubicBezTo>
                  <a:lnTo>
                    <a:pt x="12392" y="21183"/>
                  </a:lnTo>
                  <a:lnTo>
                    <a:pt x="0" y="40015"/>
                  </a:lnTo>
                  <a:lnTo>
                    <a:pt x="68067" y="84793"/>
                  </a:lnTo>
                  <a:lnTo>
                    <a:pt x="80445" y="65948"/>
                  </a:lnTo>
                  <a:lnTo>
                    <a:pt x="47615" y="44353"/>
                  </a:lnTo>
                  <a:cubicBezTo>
                    <a:pt x="55063" y="34518"/>
                    <a:pt x="64843" y="26452"/>
                    <a:pt x="77630" y="26452"/>
                  </a:cubicBezTo>
                  <a:cubicBezTo>
                    <a:pt x="84529" y="26452"/>
                    <a:pt x="92303" y="28800"/>
                    <a:pt x="101057" y="34486"/>
                  </a:cubicBezTo>
                  <a:cubicBezTo>
                    <a:pt x="101067" y="34493"/>
                    <a:pt x="101081" y="34503"/>
                    <a:pt x="101094" y="34509"/>
                  </a:cubicBezTo>
                  <a:lnTo>
                    <a:pt x="115611" y="12405"/>
                  </a:lnTo>
                  <a:cubicBezTo>
                    <a:pt x="115605" y="12402"/>
                    <a:pt x="115598" y="12398"/>
                    <a:pt x="115591" y="12392"/>
                  </a:cubicBezTo>
                  <a:cubicBezTo>
                    <a:pt x="102873" y="4026"/>
                    <a:pt x="88656" y="1"/>
                    <a:pt x="74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2"/>
            <p:cNvSpPr/>
            <p:nvPr/>
          </p:nvSpPr>
          <p:spPr>
            <a:xfrm rot="-2169506">
              <a:off x="3227117" y="1657521"/>
              <a:ext cx="214606" cy="299884"/>
            </a:xfrm>
            <a:custGeom>
              <a:rect b="b" l="l" r="r" t="t"/>
              <a:pathLst>
                <a:path extrusionOk="0" h="16155" w="11561">
                  <a:moveTo>
                    <a:pt x="9854" y="1"/>
                  </a:moveTo>
                  <a:lnTo>
                    <a:pt x="0" y="15038"/>
                  </a:lnTo>
                  <a:lnTo>
                    <a:pt x="1707" y="16154"/>
                  </a:lnTo>
                  <a:lnTo>
                    <a:pt x="11560" y="1121"/>
                  </a:lnTo>
                  <a:lnTo>
                    <a:pt x="98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2"/>
            <p:cNvSpPr/>
            <p:nvPr/>
          </p:nvSpPr>
          <p:spPr>
            <a:xfrm rot="-2169506">
              <a:off x="5553432" y="1541220"/>
              <a:ext cx="214662" cy="299884"/>
            </a:xfrm>
            <a:custGeom>
              <a:rect b="b" l="l" r="r" t="t"/>
              <a:pathLst>
                <a:path extrusionOk="0" h="16155" w="11564">
                  <a:moveTo>
                    <a:pt x="9854" y="1"/>
                  </a:moveTo>
                  <a:lnTo>
                    <a:pt x="0" y="15034"/>
                  </a:lnTo>
                  <a:lnTo>
                    <a:pt x="1707" y="16154"/>
                  </a:lnTo>
                  <a:lnTo>
                    <a:pt x="11564" y="1121"/>
                  </a:lnTo>
                  <a:lnTo>
                    <a:pt x="98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2"/>
            <p:cNvSpPr/>
            <p:nvPr/>
          </p:nvSpPr>
          <p:spPr>
            <a:xfrm rot="-2169506">
              <a:off x="3390912" y="1799786"/>
              <a:ext cx="126172" cy="164876"/>
            </a:xfrm>
            <a:custGeom>
              <a:rect b="b" l="l" r="r" t="t"/>
              <a:pathLst>
                <a:path extrusionOk="0" h="8882" w="6797">
                  <a:moveTo>
                    <a:pt x="5090" y="0"/>
                  </a:moveTo>
                  <a:lnTo>
                    <a:pt x="1" y="7762"/>
                  </a:lnTo>
                  <a:lnTo>
                    <a:pt x="1707" y="8882"/>
                  </a:lnTo>
                  <a:lnTo>
                    <a:pt x="6797"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2"/>
            <p:cNvSpPr/>
            <p:nvPr/>
          </p:nvSpPr>
          <p:spPr>
            <a:xfrm rot="-2169506">
              <a:off x="3506441" y="1793924"/>
              <a:ext cx="126098" cy="164895"/>
            </a:xfrm>
            <a:custGeom>
              <a:rect b="b" l="l" r="r" t="t"/>
              <a:pathLst>
                <a:path extrusionOk="0" h="8883" w="6793">
                  <a:moveTo>
                    <a:pt x="5089" y="1"/>
                  </a:moveTo>
                  <a:lnTo>
                    <a:pt x="0" y="7762"/>
                  </a:lnTo>
                  <a:lnTo>
                    <a:pt x="1707" y="8882"/>
                  </a:lnTo>
                  <a:lnTo>
                    <a:pt x="6793" y="1117"/>
                  </a:lnTo>
                  <a:lnTo>
                    <a:pt x="50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2"/>
            <p:cNvSpPr/>
            <p:nvPr/>
          </p:nvSpPr>
          <p:spPr>
            <a:xfrm rot="-2169506">
              <a:off x="3621842" y="1788029"/>
              <a:ext cx="126172" cy="164895"/>
            </a:xfrm>
            <a:custGeom>
              <a:rect b="b" l="l" r="r" t="t"/>
              <a:pathLst>
                <a:path extrusionOk="0" h="8883" w="6797">
                  <a:moveTo>
                    <a:pt x="5090" y="1"/>
                  </a:moveTo>
                  <a:lnTo>
                    <a:pt x="1" y="7766"/>
                  </a:lnTo>
                  <a:lnTo>
                    <a:pt x="1707" y="8882"/>
                  </a:lnTo>
                  <a:lnTo>
                    <a:pt x="6797" y="1121"/>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2"/>
            <p:cNvSpPr/>
            <p:nvPr/>
          </p:nvSpPr>
          <p:spPr>
            <a:xfrm rot="-2169506">
              <a:off x="3737354" y="1782190"/>
              <a:ext cx="126117" cy="164876"/>
            </a:xfrm>
            <a:custGeom>
              <a:rect b="b" l="l" r="r" t="t"/>
              <a:pathLst>
                <a:path extrusionOk="0" h="8882" w="6794">
                  <a:moveTo>
                    <a:pt x="5090" y="0"/>
                  </a:moveTo>
                  <a:lnTo>
                    <a:pt x="1" y="7762"/>
                  </a:lnTo>
                  <a:lnTo>
                    <a:pt x="1707" y="8881"/>
                  </a:lnTo>
                  <a:lnTo>
                    <a:pt x="6793"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2"/>
            <p:cNvSpPr/>
            <p:nvPr/>
          </p:nvSpPr>
          <p:spPr>
            <a:xfrm rot="-2169506">
              <a:off x="3812457" y="1627815"/>
              <a:ext cx="214606" cy="299866"/>
            </a:xfrm>
            <a:custGeom>
              <a:rect b="b" l="l" r="r" t="t"/>
              <a:pathLst>
                <a:path extrusionOk="0" h="16154" w="11561">
                  <a:moveTo>
                    <a:pt x="9854" y="0"/>
                  </a:moveTo>
                  <a:lnTo>
                    <a:pt x="1" y="15034"/>
                  </a:lnTo>
                  <a:lnTo>
                    <a:pt x="1707" y="16154"/>
                  </a:lnTo>
                  <a:lnTo>
                    <a:pt x="11561" y="1120"/>
                  </a:lnTo>
                  <a:lnTo>
                    <a:pt x="98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2"/>
            <p:cNvSpPr/>
            <p:nvPr/>
          </p:nvSpPr>
          <p:spPr>
            <a:xfrm rot="-2169506">
              <a:off x="3976245" y="1770002"/>
              <a:ext cx="126172" cy="164932"/>
            </a:xfrm>
            <a:custGeom>
              <a:rect b="b" l="l" r="r" t="t"/>
              <a:pathLst>
                <a:path extrusionOk="0" h="8885" w="6797">
                  <a:moveTo>
                    <a:pt x="5090" y="0"/>
                  </a:moveTo>
                  <a:lnTo>
                    <a:pt x="0" y="7765"/>
                  </a:lnTo>
                  <a:lnTo>
                    <a:pt x="1707" y="8885"/>
                  </a:lnTo>
                  <a:lnTo>
                    <a:pt x="6796"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2"/>
            <p:cNvSpPr/>
            <p:nvPr/>
          </p:nvSpPr>
          <p:spPr>
            <a:xfrm rot="-2169506">
              <a:off x="4091759" y="1764151"/>
              <a:ext cx="126098" cy="164950"/>
            </a:xfrm>
            <a:custGeom>
              <a:rect b="b" l="l" r="r" t="t"/>
              <a:pathLst>
                <a:path extrusionOk="0" h="8886" w="6793">
                  <a:moveTo>
                    <a:pt x="5086" y="1"/>
                  </a:moveTo>
                  <a:lnTo>
                    <a:pt x="0" y="7766"/>
                  </a:lnTo>
                  <a:lnTo>
                    <a:pt x="1707" y="8885"/>
                  </a:lnTo>
                  <a:lnTo>
                    <a:pt x="6793" y="1121"/>
                  </a:lnTo>
                  <a:lnTo>
                    <a:pt x="50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2"/>
            <p:cNvSpPr/>
            <p:nvPr/>
          </p:nvSpPr>
          <p:spPr>
            <a:xfrm rot="-2169506">
              <a:off x="4207197" y="1758312"/>
              <a:ext cx="126172" cy="164876"/>
            </a:xfrm>
            <a:custGeom>
              <a:rect b="b" l="l" r="r" t="t"/>
              <a:pathLst>
                <a:path extrusionOk="0" h="8882" w="6797">
                  <a:moveTo>
                    <a:pt x="5090" y="0"/>
                  </a:moveTo>
                  <a:lnTo>
                    <a:pt x="0" y="7762"/>
                  </a:lnTo>
                  <a:lnTo>
                    <a:pt x="1707" y="8881"/>
                  </a:lnTo>
                  <a:lnTo>
                    <a:pt x="6796"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2"/>
            <p:cNvSpPr/>
            <p:nvPr/>
          </p:nvSpPr>
          <p:spPr>
            <a:xfrm rot="-2169506">
              <a:off x="4322782" y="1752450"/>
              <a:ext cx="126172" cy="164895"/>
            </a:xfrm>
            <a:custGeom>
              <a:rect b="b" l="l" r="r" t="t"/>
              <a:pathLst>
                <a:path extrusionOk="0" h="8883" w="6797">
                  <a:moveTo>
                    <a:pt x="5090" y="1"/>
                  </a:moveTo>
                  <a:lnTo>
                    <a:pt x="1" y="7762"/>
                  </a:lnTo>
                  <a:lnTo>
                    <a:pt x="1707" y="8882"/>
                  </a:lnTo>
                  <a:lnTo>
                    <a:pt x="6797" y="1117"/>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2"/>
            <p:cNvSpPr/>
            <p:nvPr/>
          </p:nvSpPr>
          <p:spPr>
            <a:xfrm rot="-2169506">
              <a:off x="4397806" y="1598081"/>
              <a:ext cx="214606" cy="299866"/>
            </a:xfrm>
            <a:custGeom>
              <a:rect b="b" l="l" r="r" t="t"/>
              <a:pathLst>
                <a:path extrusionOk="0" h="16154" w="11561">
                  <a:moveTo>
                    <a:pt x="9854" y="1"/>
                  </a:moveTo>
                  <a:lnTo>
                    <a:pt x="0" y="15034"/>
                  </a:lnTo>
                  <a:lnTo>
                    <a:pt x="1707" y="16154"/>
                  </a:lnTo>
                  <a:lnTo>
                    <a:pt x="11560" y="1120"/>
                  </a:lnTo>
                  <a:lnTo>
                    <a:pt x="98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2"/>
            <p:cNvSpPr/>
            <p:nvPr/>
          </p:nvSpPr>
          <p:spPr>
            <a:xfrm rot="-2169506">
              <a:off x="4561585" y="1740278"/>
              <a:ext cx="126172" cy="164950"/>
            </a:xfrm>
            <a:custGeom>
              <a:rect b="b" l="l" r="r" t="t"/>
              <a:pathLst>
                <a:path extrusionOk="0" h="8886" w="6797">
                  <a:moveTo>
                    <a:pt x="5090" y="1"/>
                  </a:moveTo>
                  <a:lnTo>
                    <a:pt x="1" y="7765"/>
                  </a:lnTo>
                  <a:lnTo>
                    <a:pt x="1707" y="8885"/>
                  </a:lnTo>
                  <a:lnTo>
                    <a:pt x="6797" y="1120"/>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2"/>
            <p:cNvSpPr/>
            <p:nvPr/>
          </p:nvSpPr>
          <p:spPr>
            <a:xfrm rot="-2169506">
              <a:off x="4677075" y="1734428"/>
              <a:ext cx="126172" cy="164876"/>
            </a:xfrm>
            <a:custGeom>
              <a:rect b="b" l="l" r="r" t="t"/>
              <a:pathLst>
                <a:path extrusionOk="0" h="8882" w="6797">
                  <a:moveTo>
                    <a:pt x="5090" y="0"/>
                  </a:moveTo>
                  <a:lnTo>
                    <a:pt x="1" y="7765"/>
                  </a:lnTo>
                  <a:lnTo>
                    <a:pt x="1707" y="8881"/>
                  </a:lnTo>
                  <a:lnTo>
                    <a:pt x="6797"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2"/>
            <p:cNvSpPr/>
            <p:nvPr/>
          </p:nvSpPr>
          <p:spPr>
            <a:xfrm rot="-2169506">
              <a:off x="4792532" y="1728589"/>
              <a:ext cx="126172" cy="164876"/>
            </a:xfrm>
            <a:custGeom>
              <a:rect b="b" l="l" r="r" t="t"/>
              <a:pathLst>
                <a:path extrusionOk="0" h="8882" w="6797">
                  <a:moveTo>
                    <a:pt x="5090" y="0"/>
                  </a:moveTo>
                  <a:lnTo>
                    <a:pt x="1" y="7762"/>
                  </a:lnTo>
                  <a:lnTo>
                    <a:pt x="1707" y="8882"/>
                  </a:lnTo>
                  <a:lnTo>
                    <a:pt x="6797" y="1117"/>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2"/>
            <p:cNvSpPr/>
            <p:nvPr/>
          </p:nvSpPr>
          <p:spPr>
            <a:xfrm rot="-2169506">
              <a:off x="4908027" y="1722681"/>
              <a:ext cx="126117" cy="164950"/>
            </a:xfrm>
            <a:custGeom>
              <a:rect b="b" l="l" r="r" t="t"/>
              <a:pathLst>
                <a:path extrusionOk="0" h="8886" w="6794">
                  <a:moveTo>
                    <a:pt x="5090" y="0"/>
                  </a:moveTo>
                  <a:lnTo>
                    <a:pt x="1" y="7765"/>
                  </a:lnTo>
                  <a:lnTo>
                    <a:pt x="1707" y="8885"/>
                  </a:lnTo>
                  <a:lnTo>
                    <a:pt x="6793" y="1120"/>
                  </a:lnTo>
                  <a:lnTo>
                    <a:pt x="50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2"/>
            <p:cNvSpPr/>
            <p:nvPr/>
          </p:nvSpPr>
          <p:spPr>
            <a:xfrm rot="-2169506">
              <a:off x="4983146" y="1568356"/>
              <a:ext cx="214606" cy="299884"/>
            </a:xfrm>
            <a:custGeom>
              <a:rect b="b" l="l" r="r" t="t"/>
              <a:pathLst>
                <a:path extrusionOk="0" h="16155" w="11561">
                  <a:moveTo>
                    <a:pt x="9854" y="1"/>
                  </a:moveTo>
                  <a:lnTo>
                    <a:pt x="1" y="15034"/>
                  </a:lnTo>
                  <a:lnTo>
                    <a:pt x="1707" y="16154"/>
                  </a:lnTo>
                  <a:lnTo>
                    <a:pt x="11561" y="1121"/>
                  </a:lnTo>
                  <a:lnTo>
                    <a:pt x="98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2"/>
            <p:cNvSpPr/>
            <p:nvPr/>
          </p:nvSpPr>
          <p:spPr>
            <a:xfrm rot="-2169506">
              <a:off x="5146918" y="1710549"/>
              <a:ext cx="126172" cy="164895"/>
            </a:xfrm>
            <a:custGeom>
              <a:rect b="b" l="l" r="r" t="t"/>
              <a:pathLst>
                <a:path extrusionOk="0" h="8883" w="6797">
                  <a:moveTo>
                    <a:pt x="5090" y="1"/>
                  </a:moveTo>
                  <a:lnTo>
                    <a:pt x="0" y="7766"/>
                  </a:lnTo>
                  <a:lnTo>
                    <a:pt x="1707" y="8882"/>
                  </a:lnTo>
                  <a:lnTo>
                    <a:pt x="6796" y="1121"/>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2"/>
            <p:cNvSpPr/>
            <p:nvPr/>
          </p:nvSpPr>
          <p:spPr>
            <a:xfrm rot="-2169506">
              <a:off x="5262374" y="1704710"/>
              <a:ext cx="126228" cy="164876"/>
            </a:xfrm>
            <a:custGeom>
              <a:rect b="b" l="l" r="r" t="t"/>
              <a:pathLst>
                <a:path extrusionOk="0" h="8882" w="6800">
                  <a:moveTo>
                    <a:pt x="5093" y="0"/>
                  </a:moveTo>
                  <a:lnTo>
                    <a:pt x="0" y="7762"/>
                  </a:lnTo>
                  <a:lnTo>
                    <a:pt x="1710" y="8882"/>
                  </a:lnTo>
                  <a:lnTo>
                    <a:pt x="6799" y="1120"/>
                  </a:lnTo>
                  <a:lnTo>
                    <a:pt x="50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rot="-2169506">
              <a:off x="5377981" y="1698860"/>
              <a:ext cx="126228" cy="164932"/>
            </a:xfrm>
            <a:custGeom>
              <a:rect b="b" l="l" r="r" t="t"/>
              <a:pathLst>
                <a:path extrusionOk="0" h="8885" w="6800">
                  <a:moveTo>
                    <a:pt x="5093" y="0"/>
                  </a:moveTo>
                  <a:lnTo>
                    <a:pt x="0" y="7765"/>
                  </a:lnTo>
                  <a:lnTo>
                    <a:pt x="1710" y="8885"/>
                  </a:lnTo>
                  <a:lnTo>
                    <a:pt x="6800" y="1120"/>
                  </a:lnTo>
                  <a:lnTo>
                    <a:pt x="50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rot="-2169506">
              <a:off x="5493362" y="1692958"/>
              <a:ext cx="126098" cy="164895"/>
            </a:xfrm>
            <a:custGeom>
              <a:rect b="b" l="l" r="r" t="t"/>
              <a:pathLst>
                <a:path extrusionOk="0" h="8883" w="6793">
                  <a:moveTo>
                    <a:pt x="5090" y="1"/>
                  </a:moveTo>
                  <a:lnTo>
                    <a:pt x="0" y="7766"/>
                  </a:lnTo>
                  <a:lnTo>
                    <a:pt x="1707" y="8882"/>
                  </a:lnTo>
                  <a:lnTo>
                    <a:pt x="6793" y="1121"/>
                  </a:lnTo>
                  <a:lnTo>
                    <a:pt x="50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 name="Google Shape;2105;p42"/>
          <p:cNvGrpSpPr/>
          <p:nvPr/>
        </p:nvGrpSpPr>
        <p:grpSpPr>
          <a:xfrm>
            <a:off x="3054942" y="2968913"/>
            <a:ext cx="3033458" cy="500396"/>
            <a:chOff x="3054942" y="2968913"/>
            <a:chExt cx="3033458" cy="500396"/>
          </a:xfrm>
        </p:grpSpPr>
        <p:grpSp>
          <p:nvGrpSpPr>
            <p:cNvPr id="2106" name="Google Shape;2106;p42"/>
            <p:cNvGrpSpPr/>
            <p:nvPr/>
          </p:nvGrpSpPr>
          <p:grpSpPr>
            <a:xfrm>
              <a:off x="5577988" y="2968913"/>
              <a:ext cx="510412" cy="499991"/>
              <a:chOff x="4660419" y="3817357"/>
              <a:chExt cx="362947" cy="356576"/>
            </a:xfrm>
          </p:grpSpPr>
          <p:sp>
            <p:nvSpPr>
              <p:cNvPr id="2107" name="Google Shape;2107;p42"/>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2"/>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222B5C">
                  <a:alpha val="21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42"/>
            <p:cNvGrpSpPr/>
            <p:nvPr/>
          </p:nvGrpSpPr>
          <p:grpSpPr>
            <a:xfrm>
              <a:off x="5625860" y="3023669"/>
              <a:ext cx="397010" cy="372082"/>
              <a:chOff x="4690600" y="3853050"/>
              <a:chExt cx="289488" cy="272132"/>
            </a:xfrm>
          </p:grpSpPr>
          <p:sp>
            <p:nvSpPr>
              <p:cNvPr id="2110" name="Google Shape;2110;p42"/>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2"/>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2" name="Google Shape;2112;p42"/>
            <p:cNvSpPr/>
            <p:nvPr/>
          </p:nvSpPr>
          <p:spPr>
            <a:xfrm>
              <a:off x="4316207" y="2968913"/>
              <a:ext cx="501859" cy="499881"/>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2"/>
            <p:cNvSpPr/>
            <p:nvPr/>
          </p:nvSpPr>
          <p:spPr>
            <a:xfrm>
              <a:off x="4534381" y="2968913"/>
              <a:ext cx="292754" cy="499991"/>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222B5C">
                <a:alpha val="21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2"/>
            <p:cNvSpPr/>
            <p:nvPr/>
          </p:nvSpPr>
          <p:spPr>
            <a:xfrm>
              <a:off x="4435948" y="3174798"/>
              <a:ext cx="55373" cy="163980"/>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2"/>
            <p:cNvSpPr/>
            <p:nvPr/>
          </p:nvSpPr>
          <p:spPr>
            <a:xfrm>
              <a:off x="4413571" y="3076947"/>
              <a:ext cx="77751" cy="66570"/>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2"/>
            <p:cNvSpPr/>
            <p:nvPr/>
          </p:nvSpPr>
          <p:spPr>
            <a:xfrm>
              <a:off x="4545035" y="3174761"/>
              <a:ext cx="175667" cy="164569"/>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2"/>
            <p:cNvSpPr/>
            <p:nvPr/>
          </p:nvSpPr>
          <p:spPr>
            <a:xfrm>
              <a:off x="4947356" y="2968913"/>
              <a:ext cx="501343" cy="499881"/>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2"/>
            <p:cNvSpPr/>
            <p:nvPr/>
          </p:nvSpPr>
          <p:spPr>
            <a:xfrm>
              <a:off x="5165014" y="2968913"/>
              <a:ext cx="292754" cy="499991"/>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222B5C">
                <a:alpha val="21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2"/>
            <p:cNvSpPr/>
            <p:nvPr/>
          </p:nvSpPr>
          <p:spPr>
            <a:xfrm>
              <a:off x="5054341" y="3098193"/>
              <a:ext cx="320293" cy="262861"/>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0" name="Google Shape;2120;p42"/>
            <p:cNvGrpSpPr/>
            <p:nvPr/>
          </p:nvGrpSpPr>
          <p:grpSpPr>
            <a:xfrm>
              <a:off x="3685575" y="2968913"/>
              <a:ext cx="510375" cy="500396"/>
              <a:chOff x="3314750" y="3817357"/>
              <a:chExt cx="362920" cy="356865"/>
            </a:xfrm>
          </p:grpSpPr>
          <p:sp>
            <p:nvSpPr>
              <p:cNvPr id="2121" name="Google Shape;2121;p42"/>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2"/>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222B5C">
                  <a:alpha val="21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42"/>
            <p:cNvGrpSpPr/>
            <p:nvPr/>
          </p:nvGrpSpPr>
          <p:grpSpPr>
            <a:xfrm>
              <a:off x="3798410" y="3077239"/>
              <a:ext cx="284550" cy="283697"/>
              <a:chOff x="935197" y="1793977"/>
              <a:chExt cx="256451" cy="256430"/>
            </a:xfrm>
          </p:grpSpPr>
          <p:sp>
            <p:nvSpPr>
              <p:cNvPr id="2124" name="Google Shape;2124;p4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6" name="Google Shape;2126;p42"/>
            <p:cNvSpPr/>
            <p:nvPr/>
          </p:nvSpPr>
          <p:spPr>
            <a:xfrm>
              <a:off x="3054942" y="2968913"/>
              <a:ext cx="501859" cy="499881"/>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2"/>
            <p:cNvSpPr/>
            <p:nvPr/>
          </p:nvSpPr>
          <p:spPr>
            <a:xfrm>
              <a:off x="3273116" y="2968913"/>
              <a:ext cx="292201" cy="499991"/>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222B5C">
                <a:alpha val="211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2"/>
            <p:cNvSpPr/>
            <p:nvPr/>
          </p:nvSpPr>
          <p:spPr>
            <a:xfrm>
              <a:off x="3142205" y="3077167"/>
              <a:ext cx="273068" cy="39214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2" name="Shape 2132"/>
        <p:cNvGrpSpPr/>
        <p:nvPr/>
      </p:nvGrpSpPr>
      <p:grpSpPr>
        <a:xfrm>
          <a:off x="0" y="0"/>
          <a:ext cx="0" cy="0"/>
          <a:chOff x="0" y="0"/>
          <a:chExt cx="0" cy="0"/>
        </a:xfrm>
      </p:grpSpPr>
      <p:sp>
        <p:nvSpPr>
          <p:cNvPr id="2133" name="Google Shape;2133;p43"/>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2134" name="Google Shape;2134;p43"/>
          <p:cNvSpPr txBox="1"/>
          <p:nvPr>
            <p:ph idx="1" type="body"/>
          </p:nvPr>
        </p:nvSpPr>
        <p:spPr>
          <a:xfrm>
            <a:off x="720000" y="1152475"/>
            <a:ext cx="7704000" cy="162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Here’s an assortment of alternative resources whose style fits that of this template:</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Vectors</a:t>
            </a:r>
            <a:br>
              <a:rPr lang="en" sz="1300">
                <a:highlight>
                  <a:schemeClr val="lt2"/>
                </a:highlight>
              </a:rPr>
            </a:br>
            <a:endParaRPr sz="1300">
              <a:highlight>
                <a:schemeClr val="lt2"/>
              </a:highlight>
            </a:endParaRPr>
          </a:p>
          <a:p>
            <a:pPr indent="-304800" lvl="0" marL="457200" rtl="0" algn="l">
              <a:spcBef>
                <a:spcPts val="0"/>
              </a:spcBef>
              <a:spcAft>
                <a:spcPts val="0"/>
              </a:spcAft>
              <a:buSzPts val="1200"/>
              <a:buFont typeface="Anaheim"/>
              <a:buChar char="●"/>
            </a:pPr>
            <a:r>
              <a:rPr b="1" lang="en" sz="1200">
                <a:solidFill>
                  <a:schemeClr val="hlink"/>
                </a:solidFill>
                <a:uFill>
                  <a:noFill/>
                </a:uFill>
                <a:hlinkClick r:id="rId3"/>
              </a:rPr>
              <a:t>Presentation retro stickers</a:t>
            </a:r>
            <a:endParaRPr b="1"/>
          </a:p>
        </p:txBody>
      </p:sp>
      <p:grpSp>
        <p:nvGrpSpPr>
          <p:cNvPr id="2135" name="Google Shape;2135;p43"/>
          <p:cNvGrpSpPr/>
          <p:nvPr/>
        </p:nvGrpSpPr>
        <p:grpSpPr>
          <a:xfrm>
            <a:off x="738388" y="3012363"/>
            <a:ext cx="1457275" cy="1455625"/>
            <a:chOff x="1195688" y="1314063"/>
            <a:chExt cx="1457275" cy="1455625"/>
          </a:xfrm>
        </p:grpSpPr>
        <p:sp>
          <p:nvSpPr>
            <p:cNvPr id="2136" name="Google Shape;2136;p43"/>
            <p:cNvSpPr/>
            <p:nvPr/>
          </p:nvSpPr>
          <p:spPr>
            <a:xfrm>
              <a:off x="1598863" y="2133588"/>
              <a:ext cx="1005050" cy="540000"/>
            </a:xfrm>
            <a:custGeom>
              <a:rect b="b" l="l" r="r" t="t"/>
              <a:pathLst>
                <a:path extrusionOk="0" h="21600" w="40202">
                  <a:moveTo>
                    <a:pt x="1628" y="1"/>
                  </a:moveTo>
                  <a:lnTo>
                    <a:pt x="2672" y="4836"/>
                  </a:lnTo>
                  <a:lnTo>
                    <a:pt x="5033" y="4836"/>
                  </a:lnTo>
                  <a:lnTo>
                    <a:pt x="0" y="21416"/>
                  </a:lnTo>
                  <a:lnTo>
                    <a:pt x="1685" y="21416"/>
                  </a:lnTo>
                  <a:lnTo>
                    <a:pt x="5998" y="4901"/>
                  </a:lnTo>
                  <a:lnTo>
                    <a:pt x="8335" y="19936"/>
                  </a:lnTo>
                  <a:lnTo>
                    <a:pt x="10132" y="19565"/>
                  </a:lnTo>
                  <a:lnTo>
                    <a:pt x="6970" y="4836"/>
                  </a:lnTo>
                  <a:lnTo>
                    <a:pt x="34758" y="4418"/>
                  </a:lnTo>
                  <a:lnTo>
                    <a:pt x="31773" y="21599"/>
                  </a:lnTo>
                  <a:lnTo>
                    <a:pt x="31773" y="21599"/>
                  </a:lnTo>
                  <a:lnTo>
                    <a:pt x="33814" y="21538"/>
                  </a:lnTo>
                  <a:lnTo>
                    <a:pt x="35517" y="4836"/>
                  </a:lnTo>
                  <a:lnTo>
                    <a:pt x="37613" y="20321"/>
                  </a:lnTo>
                  <a:lnTo>
                    <a:pt x="39586" y="20307"/>
                  </a:lnTo>
                  <a:lnTo>
                    <a:pt x="36317" y="4418"/>
                  </a:lnTo>
                  <a:lnTo>
                    <a:pt x="39089" y="4418"/>
                  </a:lnTo>
                  <a:lnTo>
                    <a:pt x="40201" y="1138"/>
                  </a:lnTo>
                  <a:lnTo>
                    <a:pt x="16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3"/>
            <p:cNvSpPr/>
            <p:nvPr/>
          </p:nvSpPr>
          <p:spPr>
            <a:xfrm>
              <a:off x="1563663" y="1361588"/>
              <a:ext cx="1089300" cy="842050"/>
            </a:xfrm>
            <a:custGeom>
              <a:rect b="b" l="l" r="r" t="t"/>
              <a:pathLst>
                <a:path extrusionOk="0" h="33682" w="43572">
                  <a:moveTo>
                    <a:pt x="0" y="1"/>
                  </a:moveTo>
                  <a:lnTo>
                    <a:pt x="2265" y="33682"/>
                  </a:lnTo>
                  <a:lnTo>
                    <a:pt x="41743" y="33682"/>
                  </a:lnTo>
                  <a:lnTo>
                    <a:pt x="4357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3"/>
            <p:cNvSpPr/>
            <p:nvPr/>
          </p:nvSpPr>
          <p:spPr>
            <a:xfrm>
              <a:off x="1616588" y="1394538"/>
              <a:ext cx="1011450" cy="776625"/>
            </a:xfrm>
            <a:custGeom>
              <a:rect b="b" l="l" r="r" t="t"/>
              <a:pathLst>
                <a:path extrusionOk="0" h="31065" w="40458">
                  <a:moveTo>
                    <a:pt x="39269" y="447"/>
                  </a:moveTo>
                  <a:lnTo>
                    <a:pt x="38355" y="30124"/>
                  </a:lnTo>
                  <a:lnTo>
                    <a:pt x="1469" y="30690"/>
                  </a:lnTo>
                  <a:lnTo>
                    <a:pt x="919" y="814"/>
                  </a:lnTo>
                  <a:lnTo>
                    <a:pt x="39269" y="447"/>
                  </a:lnTo>
                  <a:close/>
                  <a:moveTo>
                    <a:pt x="0" y="0"/>
                  </a:moveTo>
                  <a:lnTo>
                    <a:pt x="1113" y="31064"/>
                  </a:lnTo>
                  <a:lnTo>
                    <a:pt x="38906" y="31064"/>
                  </a:lnTo>
                  <a:lnTo>
                    <a:pt x="40457" y="184"/>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3"/>
            <p:cNvSpPr/>
            <p:nvPr/>
          </p:nvSpPr>
          <p:spPr>
            <a:xfrm>
              <a:off x="1338038" y="2104338"/>
              <a:ext cx="170050" cy="639975"/>
            </a:xfrm>
            <a:custGeom>
              <a:rect b="b" l="l" r="r" t="t"/>
              <a:pathLst>
                <a:path extrusionOk="0" h="25599" w="6802">
                  <a:moveTo>
                    <a:pt x="0" y="1"/>
                  </a:moveTo>
                  <a:lnTo>
                    <a:pt x="123" y="25300"/>
                  </a:lnTo>
                  <a:lnTo>
                    <a:pt x="663" y="25599"/>
                  </a:lnTo>
                  <a:lnTo>
                    <a:pt x="3057" y="25599"/>
                  </a:lnTo>
                  <a:lnTo>
                    <a:pt x="4195" y="24234"/>
                  </a:lnTo>
                  <a:lnTo>
                    <a:pt x="3864" y="23216"/>
                  </a:lnTo>
                  <a:lnTo>
                    <a:pt x="4166" y="22550"/>
                  </a:lnTo>
                  <a:lnTo>
                    <a:pt x="6801" y="1531"/>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3"/>
            <p:cNvSpPr/>
            <p:nvPr/>
          </p:nvSpPr>
          <p:spPr>
            <a:xfrm>
              <a:off x="1550363" y="2670588"/>
              <a:ext cx="4525" cy="100"/>
            </a:xfrm>
            <a:custGeom>
              <a:rect b="b" l="l" r="r" t="t"/>
              <a:pathLst>
                <a:path extrusionOk="0" h="4" w="181">
                  <a:moveTo>
                    <a:pt x="1" y="0"/>
                  </a:moveTo>
                  <a:cubicBezTo>
                    <a:pt x="58" y="0"/>
                    <a:pt x="119" y="0"/>
                    <a:pt x="181" y="4"/>
                  </a:cubicBezTo>
                  <a:cubicBezTo>
                    <a:pt x="119" y="0"/>
                    <a:pt x="58" y="0"/>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3"/>
            <p:cNvSpPr/>
            <p:nvPr/>
          </p:nvSpPr>
          <p:spPr>
            <a:xfrm>
              <a:off x="1559288" y="2670863"/>
              <a:ext cx="6400" cy="475"/>
            </a:xfrm>
            <a:custGeom>
              <a:rect b="b" l="l" r="r" t="t"/>
              <a:pathLst>
                <a:path extrusionOk="0" h="19" w="256">
                  <a:moveTo>
                    <a:pt x="0" y="0"/>
                  </a:moveTo>
                  <a:cubicBezTo>
                    <a:pt x="86" y="4"/>
                    <a:pt x="169" y="11"/>
                    <a:pt x="256" y="18"/>
                  </a:cubicBezTo>
                  <a:cubicBezTo>
                    <a:pt x="169" y="11"/>
                    <a:pt x="86" y="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3"/>
            <p:cNvSpPr/>
            <p:nvPr/>
          </p:nvSpPr>
          <p:spPr>
            <a:xfrm>
              <a:off x="1541913" y="2670588"/>
              <a:ext cx="4525" cy="100"/>
            </a:xfrm>
            <a:custGeom>
              <a:rect b="b" l="l" r="r" t="t"/>
              <a:pathLst>
                <a:path extrusionOk="0" h="4" w="181">
                  <a:moveTo>
                    <a:pt x="0" y="4"/>
                  </a:moveTo>
                  <a:cubicBezTo>
                    <a:pt x="61" y="4"/>
                    <a:pt x="119" y="0"/>
                    <a:pt x="180" y="0"/>
                  </a:cubicBezTo>
                  <a:cubicBezTo>
                    <a:pt x="119" y="0"/>
                    <a:pt x="61" y="4"/>
                    <a:pt x="0" y="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3"/>
            <p:cNvSpPr/>
            <p:nvPr/>
          </p:nvSpPr>
          <p:spPr>
            <a:xfrm>
              <a:off x="1533613" y="2670863"/>
              <a:ext cx="4525" cy="275"/>
            </a:xfrm>
            <a:custGeom>
              <a:rect b="b" l="l" r="r" t="t"/>
              <a:pathLst>
                <a:path extrusionOk="0" h="11" w="181">
                  <a:moveTo>
                    <a:pt x="181" y="0"/>
                  </a:moveTo>
                  <a:cubicBezTo>
                    <a:pt x="120" y="4"/>
                    <a:pt x="62" y="4"/>
                    <a:pt x="1" y="11"/>
                  </a:cubicBezTo>
                  <a:cubicBezTo>
                    <a:pt x="62" y="7"/>
                    <a:pt x="120" y="4"/>
                    <a:pt x="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3"/>
            <p:cNvSpPr/>
            <p:nvPr/>
          </p:nvSpPr>
          <p:spPr>
            <a:xfrm>
              <a:off x="1442263" y="2691638"/>
              <a:ext cx="1200" cy="475"/>
            </a:xfrm>
            <a:custGeom>
              <a:rect b="b" l="l" r="r" t="t"/>
              <a:pathLst>
                <a:path extrusionOk="0" h="19" w="48">
                  <a:moveTo>
                    <a:pt x="47" y="1"/>
                  </a:moveTo>
                  <a:lnTo>
                    <a:pt x="47" y="1"/>
                  </a:lnTo>
                  <a:cubicBezTo>
                    <a:pt x="33" y="4"/>
                    <a:pt x="15" y="12"/>
                    <a:pt x="1" y="19"/>
                  </a:cubicBezTo>
                  <a:cubicBezTo>
                    <a:pt x="15" y="12"/>
                    <a:pt x="33" y="8"/>
                    <a:pt x="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3"/>
            <p:cNvSpPr/>
            <p:nvPr/>
          </p:nvSpPr>
          <p:spPr>
            <a:xfrm>
              <a:off x="1627413" y="2691638"/>
              <a:ext cx="3000" cy="2200"/>
            </a:xfrm>
            <a:custGeom>
              <a:rect b="b" l="l" r="r" t="t"/>
              <a:pathLst>
                <a:path extrusionOk="0" h="88" w="120">
                  <a:moveTo>
                    <a:pt x="0" y="1"/>
                  </a:moveTo>
                  <a:cubicBezTo>
                    <a:pt x="37" y="30"/>
                    <a:pt x="80" y="55"/>
                    <a:pt x="119" y="87"/>
                  </a:cubicBezTo>
                  <a:cubicBezTo>
                    <a:pt x="80" y="55"/>
                    <a:pt x="37" y="30"/>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3"/>
            <p:cNvSpPr/>
            <p:nvPr/>
          </p:nvSpPr>
          <p:spPr>
            <a:xfrm>
              <a:off x="1634613" y="2697038"/>
              <a:ext cx="2725" cy="2200"/>
            </a:xfrm>
            <a:custGeom>
              <a:rect b="b" l="l" r="r" t="t"/>
              <a:pathLst>
                <a:path extrusionOk="0" h="88" w="109">
                  <a:moveTo>
                    <a:pt x="1" y="1"/>
                  </a:moveTo>
                  <a:cubicBezTo>
                    <a:pt x="37" y="30"/>
                    <a:pt x="73" y="58"/>
                    <a:pt x="109" y="87"/>
                  </a:cubicBezTo>
                  <a:cubicBezTo>
                    <a:pt x="73" y="58"/>
                    <a:pt x="37" y="3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3"/>
            <p:cNvSpPr/>
            <p:nvPr/>
          </p:nvSpPr>
          <p:spPr>
            <a:xfrm>
              <a:off x="1588088" y="2674813"/>
              <a:ext cx="3700" cy="1025"/>
            </a:xfrm>
            <a:custGeom>
              <a:rect b="b" l="l" r="r" t="t"/>
              <a:pathLst>
                <a:path extrusionOk="0" h="41" w="148">
                  <a:moveTo>
                    <a:pt x="0" y="1"/>
                  </a:moveTo>
                  <a:cubicBezTo>
                    <a:pt x="51" y="15"/>
                    <a:pt x="101" y="29"/>
                    <a:pt x="148" y="40"/>
                  </a:cubicBezTo>
                  <a:cubicBezTo>
                    <a:pt x="101" y="29"/>
                    <a:pt x="51" y="1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3"/>
            <p:cNvSpPr/>
            <p:nvPr/>
          </p:nvSpPr>
          <p:spPr>
            <a:xfrm>
              <a:off x="1604363" y="2679863"/>
              <a:ext cx="3550" cy="1375"/>
            </a:xfrm>
            <a:custGeom>
              <a:rect b="b" l="l" r="r" t="t"/>
              <a:pathLst>
                <a:path extrusionOk="0" h="55" w="142">
                  <a:moveTo>
                    <a:pt x="1" y="0"/>
                  </a:moveTo>
                  <a:cubicBezTo>
                    <a:pt x="48" y="18"/>
                    <a:pt x="94" y="36"/>
                    <a:pt x="141" y="54"/>
                  </a:cubicBezTo>
                  <a:cubicBezTo>
                    <a:pt x="94" y="36"/>
                    <a:pt x="48" y="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3"/>
            <p:cNvSpPr/>
            <p:nvPr/>
          </p:nvSpPr>
          <p:spPr>
            <a:xfrm>
              <a:off x="1596263" y="2677063"/>
              <a:ext cx="3725" cy="1200"/>
            </a:xfrm>
            <a:custGeom>
              <a:rect b="b" l="l" r="r" t="t"/>
              <a:pathLst>
                <a:path extrusionOk="0" h="48" w="149">
                  <a:moveTo>
                    <a:pt x="1" y="1"/>
                  </a:moveTo>
                  <a:cubicBezTo>
                    <a:pt x="51" y="15"/>
                    <a:pt x="102" y="33"/>
                    <a:pt x="148" y="47"/>
                  </a:cubicBezTo>
                  <a:cubicBezTo>
                    <a:pt x="102" y="33"/>
                    <a:pt x="51" y="15"/>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3"/>
            <p:cNvSpPr/>
            <p:nvPr/>
          </p:nvSpPr>
          <p:spPr>
            <a:xfrm>
              <a:off x="1612213" y="2683188"/>
              <a:ext cx="3525" cy="1650"/>
            </a:xfrm>
            <a:custGeom>
              <a:rect b="b" l="l" r="r" t="t"/>
              <a:pathLst>
                <a:path extrusionOk="0" h="66" w="141">
                  <a:moveTo>
                    <a:pt x="0" y="0"/>
                  </a:moveTo>
                  <a:cubicBezTo>
                    <a:pt x="47" y="22"/>
                    <a:pt x="94" y="44"/>
                    <a:pt x="140" y="65"/>
                  </a:cubicBezTo>
                  <a:cubicBezTo>
                    <a:pt x="94" y="44"/>
                    <a:pt x="47" y="2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3"/>
            <p:cNvSpPr/>
            <p:nvPr/>
          </p:nvSpPr>
          <p:spPr>
            <a:xfrm>
              <a:off x="1517338" y="2672213"/>
              <a:ext cx="4525" cy="550"/>
            </a:xfrm>
            <a:custGeom>
              <a:rect b="b" l="l" r="r" t="t"/>
              <a:pathLst>
                <a:path extrusionOk="0" h="22" w="181">
                  <a:moveTo>
                    <a:pt x="0" y="22"/>
                  </a:moveTo>
                  <a:cubicBezTo>
                    <a:pt x="62" y="15"/>
                    <a:pt x="123" y="4"/>
                    <a:pt x="180" y="0"/>
                  </a:cubicBezTo>
                  <a:cubicBezTo>
                    <a:pt x="123" y="4"/>
                    <a:pt x="62" y="15"/>
                    <a:pt x="0"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3"/>
            <p:cNvSpPr/>
            <p:nvPr/>
          </p:nvSpPr>
          <p:spPr>
            <a:xfrm>
              <a:off x="1579788" y="2673113"/>
              <a:ext cx="3825" cy="825"/>
            </a:xfrm>
            <a:custGeom>
              <a:rect b="b" l="l" r="r" t="t"/>
              <a:pathLst>
                <a:path extrusionOk="0" h="33" w="153">
                  <a:moveTo>
                    <a:pt x="1" y="0"/>
                  </a:moveTo>
                  <a:cubicBezTo>
                    <a:pt x="51" y="11"/>
                    <a:pt x="98" y="22"/>
                    <a:pt x="152" y="33"/>
                  </a:cubicBezTo>
                  <a:cubicBezTo>
                    <a:pt x="98" y="22"/>
                    <a:pt x="51" y="11"/>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3"/>
            <p:cNvSpPr/>
            <p:nvPr/>
          </p:nvSpPr>
          <p:spPr>
            <a:xfrm>
              <a:off x="1571338" y="2671938"/>
              <a:ext cx="3725" cy="550"/>
            </a:xfrm>
            <a:custGeom>
              <a:rect b="b" l="l" r="r" t="t"/>
              <a:pathLst>
                <a:path extrusionOk="0" h="22" w="149">
                  <a:moveTo>
                    <a:pt x="0" y="0"/>
                  </a:moveTo>
                  <a:cubicBezTo>
                    <a:pt x="51" y="4"/>
                    <a:pt x="101" y="11"/>
                    <a:pt x="148" y="22"/>
                  </a:cubicBezTo>
                  <a:cubicBezTo>
                    <a:pt x="101" y="11"/>
                    <a:pt x="51" y="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3"/>
            <p:cNvSpPr/>
            <p:nvPr/>
          </p:nvSpPr>
          <p:spPr>
            <a:xfrm>
              <a:off x="1619863" y="2687138"/>
              <a:ext cx="3350" cy="1825"/>
            </a:xfrm>
            <a:custGeom>
              <a:rect b="b" l="l" r="r" t="t"/>
              <a:pathLst>
                <a:path extrusionOk="0" h="73" w="134">
                  <a:moveTo>
                    <a:pt x="0" y="1"/>
                  </a:moveTo>
                  <a:cubicBezTo>
                    <a:pt x="47" y="22"/>
                    <a:pt x="90" y="48"/>
                    <a:pt x="133" y="73"/>
                  </a:cubicBezTo>
                  <a:cubicBezTo>
                    <a:pt x="90" y="48"/>
                    <a:pt x="47" y="22"/>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3"/>
            <p:cNvSpPr/>
            <p:nvPr/>
          </p:nvSpPr>
          <p:spPr>
            <a:xfrm>
              <a:off x="1525338" y="2671388"/>
              <a:ext cx="4625" cy="400"/>
            </a:xfrm>
            <a:custGeom>
              <a:rect b="b" l="l" r="r" t="t"/>
              <a:pathLst>
                <a:path extrusionOk="0" h="16" w="185">
                  <a:moveTo>
                    <a:pt x="1" y="15"/>
                  </a:moveTo>
                  <a:cubicBezTo>
                    <a:pt x="62" y="12"/>
                    <a:pt x="123" y="4"/>
                    <a:pt x="184" y="1"/>
                  </a:cubicBezTo>
                  <a:cubicBezTo>
                    <a:pt x="123" y="4"/>
                    <a:pt x="62" y="12"/>
                    <a:pt x="1" y="1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3"/>
            <p:cNvSpPr/>
            <p:nvPr/>
          </p:nvSpPr>
          <p:spPr>
            <a:xfrm>
              <a:off x="1455688" y="2686338"/>
              <a:ext cx="2725" cy="925"/>
            </a:xfrm>
            <a:custGeom>
              <a:rect b="b" l="l" r="r" t="t"/>
              <a:pathLst>
                <a:path extrusionOk="0" h="37" w="109">
                  <a:moveTo>
                    <a:pt x="0" y="36"/>
                  </a:moveTo>
                  <a:cubicBezTo>
                    <a:pt x="36" y="26"/>
                    <a:pt x="68" y="11"/>
                    <a:pt x="108" y="0"/>
                  </a:cubicBezTo>
                  <a:cubicBezTo>
                    <a:pt x="68" y="11"/>
                    <a:pt x="36" y="26"/>
                    <a:pt x="0"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3"/>
            <p:cNvSpPr/>
            <p:nvPr/>
          </p:nvSpPr>
          <p:spPr>
            <a:xfrm>
              <a:off x="1465388" y="2683013"/>
              <a:ext cx="3625" cy="1100"/>
            </a:xfrm>
            <a:custGeom>
              <a:rect b="b" l="l" r="r" t="t"/>
              <a:pathLst>
                <a:path extrusionOk="0" h="44" w="145">
                  <a:moveTo>
                    <a:pt x="1" y="43"/>
                  </a:moveTo>
                  <a:cubicBezTo>
                    <a:pt x="48" y="29"/>
                    <a:pt x="95" y="15"/>
                    <a:pt x="145" y="0"/>
                  </a:cubicBezTo>
                  <a:cubicBezTo>
                    <a:pt x="95" y="15"/>
                    <a:pt x="48" y="29"/>
                    <a:pt x="1" y="4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3"/>
            <p:cNvSpPr/>
            <p:nvPr/>
          </p:nvSpPr>
          <p:spPr>
            <a:xfrm>
              <a:off x="1460363" y="2684713"/>
              <a:ext cx="3075" cy="1025"/>
            </a:xfrm>
            <a:custGeom>
              <a:rect b="b" l="l" r="r" t="t"/>
              <a:pathLst>
                <a:path extrusionOk="0" h="41" w="123">
                  <a:moveTo>
                    <a:pt x="123" y="1"/>
                  </a:moveTo>
                  <a:cubicBezTo>
                    <a:pt x="79" y="11"/>
                    <a:pt x="40" y="26"/>
                    <a:pt x="0" y="40"/>
                  </a:cubicBezTo>
                  <a:cubicBezTo>
                    <a:pt x="40" y="26"/>
                    <a:pt x="79" y="15"/>
                    <a:pt x="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3"/>
            <p:cNvSpPr/>
            <p:nvPr/>
          </p:nvSpPr>
          <p:spPr>
            <a:xfrm>
              <a:off x="1444688" y="2690563"/>
              <a:ext cx="1650" cy="575"/>
            </a:xfrm>
            <a:custGeom>
              <a:rect b="b" l="l" r="r" t="t"/>
              <a:pathLst>
                <a:path extrusionOk="0" h="23" w="66">
                  <a:moveTo>
                    <a:pt x="1" y="22"/>
                  </a:moveTo>
                  <a:cubicBezTo>
                    <a:pt x="22" y="15"/>
                    <a:pt x="44" y="8"/>
                    <a:pt x="66" y="1"/>
                  </a:cubicBezTo>
                  <a:cubicBezTo>
                    <a:pt x="44" y="8"/>
                    <a:pt x="22" y="15"/>
                    <a:pt x="1"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3"/>
            <p:cNvSpPr/>
            <p:nvPr/>
          </p:nvSpPr>
          <p:spPr>
            <a:xfrm>
              <a:off x="1447838" y="2689313"/>
              <a:ext cx="1925" cy="650"/>
            </a:xfrm>
            <a:custGeom>
              <a:rect b="b" l="l" r="r" t="t"/>
              <a:pathLst>
                <a:path extrusionOk="0" h="26" w="77">
                  <a:moveTo>
                    <a:pt x="76" y="0"/>
                  </a:moveTo>
                  <a:lnTo>
                    <a:pt x="76" y="0"/>
                  </a:lnTo>
                  <a:cubicBezTo>
                    <a:pt x="48" y="7"/>
                    <a:pt x="22" y="18"/>
                    <a:pt x="1" y="25"/>
                  </a:cubicBezTo>
                  <a:cubicBezTo>
                    <a:pt x="26" y="18"/>
                    <a:pt x="51" y="11"/>
                    <a:pt x="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3"/>
            <p:cNvSpPr/>
            <p:nvPr/>
          </p:nvSpPr>
          <p:spPr>
            <a:xfrm>
              <a:off x="1451538" y="2687863"/>
              <a:ext cx="2275" cy="825"/>
            </a:xfrm>
            <a:custGeom>
              <a:rect b="b" l="l" r="r" t="t"/>
              <a:pathLst>
                <a:path extrusionOk="0" h="33" w="91">
                  <a:moveTo>
                    <a:pt x="0" y="33"/>
                  </a:moveTo>
                  <a:cubicBezTo>
                    <a:pt x="29" y="22"/>
                    <a:pt x="58" y="11"/>
                    <a:pt x="90" y="1"/>
                  </a:cubicBezTo>
                  <a:cubicBezTo>
                    <a:pt x="58" y="11"/>
                    <a:pt x="29" y="22"/>
                    <a:pt x="0" y="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3"/>
            <p:cNvSpPr/>
            <p:nvPr/>
          </p:nvSpPr>
          <p:spPr>
            <a:xfrm>
              <a:off x="1641713" y="2703338"/>
              <a:ext cx="2200" cy="2100"/>
            </a:xfrm>
            <a:custGeom>
              <a:rect b="b" l="l" r="r" t="t"/>
              <a:pathLst>
                <a:path extrusionOk="0" h="84" w="88">
                  <a:moveTo>
                    <a:pt x="1" y="1"/>
                  </a:moveTo>
                  <a:cubicBezTo>
                    <a:pt x="30" y="30"/>
                    <a:pt x="59" y="55"/>
                    <a:pt x="87" y="84"/>
                  </a:cubicBezTo>
                  <a:cubicBezTo>
                    <a:pt x="59" y="55"/>
                    <a:pt x="30" y="30"/>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3"/>
            <p:cNvSpPr/>
            <p:nvPr/>
          </p:nvSpPr>
          <p:spPr>
            <a:xfrm>
              <a:off x="1501938" y="2674363"/>
              <a:ext cx="4450" cy="825"/>
            </a:xfrm>
            <a:custGeom>
              <a:rect b="b" l="l" r="r" t="t"/>
              <a:pathLst>
                <a:path extrusionOk="0" h="33" w="178">
                  <a:moveTo>
                    <a:pt x="1" y="33"/>
                  </a:moveTo>
                  <a:cubicBezTo>
                    <a:pt x="58" y="22"/>
                    <a:pt x="116" y="11"/>
                    <a:pt x="177" y="1"/>
                  </a:cubicBezTo>
                  <a:cubicBezTo>
                    <a:pt x="116" y="11"/>
                    <a:pt x="58" y="22"/>
                    <a:pt x="1" y="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3"/>
            <p:cNvSpPr/>
            <p:nvPr/>
          </p:nvSpPr>
          <p:spPr>
            <a:xfrm>
              <a:off x="1509588" y="2673188"/>
              <a:ext cx="4350" cy="650"/>
            </a:xfrm>
            <a:custGeom>
              <a:rect b="b" l="l" r="r" t="t"/>
              <a:pathLst>
                <a:path extrusionOk="0" h="26" w="174">
                  <a:moveTo>
                    <a:pt x="173" y="1"/>
                  </a:moveTo>
                  <a:lnTo>
                    <a:pt x="173" y="1"/>
                  </a:lnTo>
                  <a:cubicBezTo>
                    <a:pt x="116" y="8"/>
                    <a:pt x="58" y="15"/>
                    <a:pt x="1" y="26"/>
                  </a:cubicBezTo>
                  <a:cubicBezTo>
                    <a:pt x="55" y="19"/>
                    <a:pt x="116" y="8"/>
                    <a:pt x="1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3"/>
            <p:cNvSpPr/>
            <p:nvPr/>
          </p:nvSpPr>
          <p:spPr>
            <a:xfrm>
              <a:off x="1494563" y="2675813"/>
              <a:ext cx="4350" cy="825"/>
            </a:xfrm>
            <a:custGeom>
              <a:rect b="b" l="l" r="r" t="t"/>
              <a:pathLst>
                <a:path extrusionOk="0" h="33" w="174">
                  <a:moveTo>
                    <a:pt x="173" y="0"/>
                  </a:moveTo>
                  <a:lnTo>
                    <a:pt x="173" y="0"/>
                  </a:lnTo>
                  <a:cubicBezTo>
                    <a:pt x="116" y="7"/>
                    <a:pt x="58" y="22"/>
                    <a:pt x="0" y="33"/>
                  </a:cubicBezTo>
                  <a:cubicBezTo>
                    <a:pt x="62" y="22"/>
                    <a:pt x="116" y="7"/>
                    <a:pt x="1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3"/>
            <p:cNvSpPr/>
            <p:nvPr/>
          </p:nvSpPr>
          <p:spPr>
            <a:xfrm>
              <a:off x="1470338" y="2678688"/>
              <a:ext cx="15150" cy="3975"/>
            </a:xfrm>
            <a:custGeom>
              <a:rect b="b" l="l" r="r" t="t"/>
              <a:pathLst>
                <a:path extrusionOk="0" h="159" w="606">
                  <a:moveTo>
                    <a:pt x="1" y="159"/>
                  </a:moveTo>
                  <a:cubicBezTo>
                    <a:pt x="185" y="105"/>
                    <a:pt x="390" y="51"/>
                    <a:pt x="606" y="0"/>
                  </a:cubicBezTo>
                  <a:cubicBezTo>
                    <a:pt x="390" y="51"/>
                    <a:pt x="185" y="105"/>
                    <a:pt x="1" y="1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3"/>
            <p:cNvSpPr/>
            <p:nvPr/>
          </p:nvSpPr>
          <p:spPr>
            <a:xfrm>
              <a:off x="1487538" y="2677238"/>
              <a:ext cx="4350" cy="925"/>
            </a:xfrm>
            <a:custGeom>
              <a:rect b="b" l="l" r="r" t="t"/>
              <a:pathLst>
                <a:path extrusionOk="0" h="37" w="174">
                  <a:moveTo>
                    <a:pt x="1" y="37"/>
                  </a:moveTo>
                  <a:cubicBezTo>
                    <a:pt x="58" y="22"/>
                    <a:pt x="116" y="12"/>
                    <a:pt x="173" y="1"/>
                  </a:cubicBezTo>
                  <a:cubicBezTo>
                    <a:pt x="116" y="12"/>
                    <a:pt x="58" y="22"/>
                    <a:pt x="1" y="3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3"/>
            <p:cNvSpPr/>
            <p:nvPr/>
          </p:nvSpPr>
          <p:spPr>
            <a:xfrm>
              <a:off x="1341013" y="2667763"/>
              <a:ext cx="309025" cy="101925"/>
            </a:xfrm>
            <a:custGeom>
              <a:rect b="b" l="l" r="r" t="t"/>
              <a:pathLst>
                <a:path extrusionOk="0" h="4077" w="12361">
                  <a:moveTo>
                    <a:pt x="11298" y="3210"/>
                  </a:moveTo>
                  <a:lnTo>
                    <a:pt x="11298" y="3210"/>
                  </a:lnTo>
                  <a:cubicBezTo>
                    <a:pt x="11298" y="3210"/>
                    <a:pt x="11298" y="3210"/>
                    <a:pt x="11298" y="3210"/>
                  </a:cubicBezTo>
                  <a:lnTo>
                    <a:pt x="11298" y="3210"/>
                  </a:lnTo>
                  <a:cubicBezTo>
                    <a:pt x="11298" y="3210"/>
                    <a:pt x="11298" y="3210"/>
                    <a:pt x="11298" y="3210"/>
                  </a:cubicBezTo>
                  <a:cubicBezTo>
                    <a:pt x="11298" y="3210"/>
                    <a:pt x="11298" y="3210"/>
                    <a:pt x="11298" y="3210"/>
                  </a:cubicBezTo>
                  <a:close/>
                  <a:moveTo>
                    <a:pt x="3890" y="1"/>
                  </a:moveTo>
                  <a:cubicBezTo>
                    <a:pt x="3076" y="1"/>
                    <a:pt x="3626" y="1132"/>
                    <a:pt x="3626" y="1132"/>
                  </a:cubicBezTo>
                  <a:cubicBezTo>
                    <a:pt x="3590" y="1319"/>
                    <a:pt x="3489" y="1460"/>
                    <a:pt x="3367" y="1557"/>
                  </a:cubicBezTo>
                  <a:lnTo>
                    <a:pt x="3421" y="1399"/>
                  </a:lnTo>
                  <a:cubicBezTo>
                    <a:pt x="3421" y="1399"/>
                    <a:pt x="3239" y="1344"/>
                    <a:pt x="3032" y="1344"/>
                  </a:cubicBezTo>
                  <a:cubicBezTo>
                    <a:pt x="2669" y="1344"/>
                    <a:pt x="2225" y="1512"/>
                    <a:pt x="2535" y="2436"/>
                  </a:cubicBezTo>
                  <a:cubicBezTo>
                    <a:pt x="2535" y="2436"/>
                    <a:pt x="2232" y="2905"/>
                    <a:pt x="1151" y="2905"/>
                  </a:cubicBezTo>
                  <a:cubicBezTo>
                    <a:pt x="837" y="2905"/>
                    <a:pt x="457" y="2865"/>
                    <a:pt x="0" y="2763"/>
                  </a:cubicBezTo>
                  <a:lnTo>
                    <a:pt x="0" y="2763"/>
                  </a:lnTo>
                  <a:lnTo>
                    <a:pt x="4" y="3058"/>
                  </a:lnTo>
                  <a:cubicBezTo>
                    <a:pt x="4" y="3058"/>
                    <a:pt x="2987" y="4076"/>
                    <a:pt x="6435" y="4076"/>
                  </a:cubicBezTo>
                  <a:cubicBezTo>
                    <a:pt x="8040" y="4076"/>
                    <a:pt x="9745" y="3856"/>
                    <a:pt x="11298" y="3210"/>
                  </a:cubicBezTo>
                  <a:lnTo>
                    <a:pt x="11298" y="3210"/>
                  </a:lnTo>
                  <a:cubicBezTo>
                    <a:pt x="11295" y="3207"/>
                    <a:pt x="11016" y="2717"/>
                    <a:pt x="10261" y="2270"/>
                  </a:cubicBezTo>
                  <a:cubicBezTo>
                    <a:pt x="11482" y="2075"/>
                    <a:pt x="12360" y="1784"/>
                    <a:pt x="12360" y="1784"/>
                  </a:cubicBezTo>
                  <a:cubicBezTo>
                    <a:pt x="12281" y="1687"/>
                    <a:pt x="12202" y="1593"/>
                    <a:pt x="12115" y="1507"/>
                  </a:cubicBezTo>
                  <a:cubicBezTo>
                    <a:pt x="12087" y="1478"/>
                    <a:pt x="12058" y="1453"/>
                    <a:pt x="12029" y="1424"/>
                  </a:cubicBezTo>
                  <a:cubicBezTo>
                    <a:pt x="11971" y="1366"/>
                    <a:pt x="11910" y="1312"/>
                    <a:pt x="11853" y="1258"/>
                  </a:cubicBezTo>
                  <a:cubicBezTo>
                    <a:pt x="11817" y="1229"/>
                    <a:pt x="11781" y="1201"/>
                    <a:pt x="11745" y="1172"/>
                  </a:cubicBezTo>
                  <a:cubicBezTo>
                    <a:pt x="11687" y="1125"/>
                    <a:pt x="11633" y="1082"/>
                    <a:pt x="11575" y="1039"/>
                  </a:cubicBezTo>
                  <a:cubicBezTo>
                    <a:pt x="11536" y="1010"/>
                    <a:pt x="11493" y="985"/>
                    <a:pt x="11456" y="956"/>
                  </a:cubicBezTo>
                  <a:cubicBezTo>
                    <a:pt x="11399" y="920"/>
                    <a:pt x="11341" y="884"/>
                    <a:pt x="11287" y="848"/>
                  </a:cubicBezTo>
                  <a:cubicBezTo>
                    <a:pt x="11244" y="823"/>
                    <a:pt x="11197" y="797"/>
                    <a:pt x="11154" y="772"/>
                  </a:cubicBezTo>
                  <a:cubicBezTo>
                    <a:pt x="11100" y="740"/>
                    <a:pt x="11042" y="711"/>
                    <a:pt x="10988" y="682"/>
                  </a:cubicBezTo>
                  <a:cubicBezTo>
                    <a:pt x="10942" y="657"/>
                    <a:pt x="10895" y="635"/>
                    <a:pt x="10848" y="614"/>
                  </a:cubicBezTo>
                  <a:cubicBezTo>
                    <a:pt x="10790" y="589"/>
                    <a:pt x="10733" y="563"/>
                    <a:pt x="10675" y="538"/>
                  </a:cubicBezTo>
                  <a:cubicBezTo>
                    <a:pt x="10628" y="520"/>
                    <a:pt x="10582" y="499"/>
                    <a:pt x="10535" y="481"/>
                  </a:cubicBezTo>
                  <a:cubicBezTo>
                    <a:pt x="10477" y="459"/>
                    <a:pt x="10416" y="437"/>
                    <a:pt x="10358" y="419"/>
                  </a:cubicBezTo>
                  <a:cubicBezTo>
                    <a:pt x="10308" y="401"/>
                    <a:pt x="10261" y="387"/>
                    <a:pt x="10211" y="373"/>
                  </a:cubicBezTo>
                  <a:cubicBezTo>
                    <a:pt x="10153" y="355"/>
                    <a:pt x="10092" y="337"/>
                    <a:pt x="10031" y="322"/>
                  </a:cubicBezTo>
                  <a:cubicBezTo>
                    <a:pt x="9984" y="308"/>
                    <a:pt x="9934" y="293"/>
                    <a:pt x="9883" y="283"/>
                  </a:cubicBezTo>
                  <a:cubicBezTo>
                    <a:pt x="9822" y="268"/>
                    <a:pt x="9761" y="257"/>
                    <a:pt x="9703" y="243"/>
                  </a:cubicBezTo>
                  <a:cubicBezTo>
                    <a:pt x="9649" y="236"/>
                    <a:pt x="9599" y="221"/>
                    <a:pt x="9552" y="214"/>
                  </a:cubicBezTo>
                  <a:cubicBezTo>
                    <a:pt x="9491" y="203"/>
                    <a:pt x="9426" y="196"/>
                    <a:pt x="9361" y="185"/>
                  </a:cubicBezTo>
                  <a:cubicBezTo>
                    <a:pt x="9314" y="178"/>
                    <a:pt x="9264" y="171"/>
                    <a:pt x="9213" y="164"/>
                  </a:cubicBezTo>
                  <a:cubicBezTo>
                    <a:pt x="9138" y="153"/>
                    <a:pt x="9062" y="149"/>
                    <a:pt x="8987" y="142"/>
                  </a:cubicBezTo>
                  <a:cubicBezTo>
                    <a:pt x="8900" y="135"/>
                    <a:pt x="8817" y="128"/>
                    <a:pt x="8731" y="124"/>
                  </a:cubicBezTo>
                  <a:cubicBezTo>
                    <a:pt x="8673" y="121"/>
                    <a:pt x="8612" y="117"/>
                    <a:pt x="8555" y="113"/>
                  </a:cubicBezTo>
                  <a:lnTo>
                    <a:pt x="8216" y="113"/>
                  </a:lnTo>
                  <a:cubicBezTo>
                    <a:pt x="8155" y="113"/>
                    <a:pt x="8097" y="117"/>
                    <a:pt x="8036" y="117"/>
                  </a:cubicBezTo>
                  <a:cubicBezTo>
                    <a:pt x="7986" y="121"/>
                    <a:pt x="7935" y="121"/>
                    <a:pt x="7885" y="124"/>
                  </a:cubicBezTo>
                  <a:cubicBezTo>
                    <a:pt x="7824" y="124"/>
                    <a:pt x="7763" y="128"/>
                    <a:pt x="7705" y="131"/>
                  </a:cubicBezTo>
                  <a:cubicBezTo>
                    <a:pt x="7655" y="135"/>
                    <a:pt x="7608" y="139"/>
                    <a:pt x="7557" y="142"/>
                  </a:cubicBezTo>
                  <a:cubicBezTo>
                    <a:pt x="7496" y="149"/>
                    <a:pt x="7435" y="153"/>
                    <a:pt x="7377" y="160"/>
                  </a:cubicBezTo>
                  <a:cubicBezTo>
                    <a:pt x="7331" y="164"/>
                    <a:pt x="7284" y="171"/>
                    <a:pt x="7233" y="175"/>
                  </a:cubicBezTo>
                  <a:cubicBezTo>
                    <a:pt x="7176" y="182"/>
                    <a:pt x="7115" y="189"/>
                    <a:pt x="7053" y="196"/>
                  </a:cubicBezTo>
                  <a:cubicBezTo>
                    <a:pt x="7010" y="203"/>
                    <a:pt x="6963" y="207"/>
                    <a:pt x="6916" y="214"/>
                  </a:cubicBezTo>
                  <a:cubicBezTo>
                    <a:pt x="6859" y="225"/>
                    <a:pt x="6801" y="232"/>
                    <a:pt x="6744" y="243"/>
                  </a:cubicBezTo>
                  <a:cubicBezTo>
                    <a:pt x="6700" y="250"/>
                    <a:pt x="6654" y="257"/>
                    <a:pt x="6614" y="265"/>
                  </a:cubicBezTo>
                  <a:cubicBezTo>
                    <a:pt x="6553" y="272"/>
                    <a:pt x="6495" y="283"/>
                    <a:pt x="6438" y="293"/>
                  </a:cubicBezTo>
                  <a:cubicBezTo>
                    <a:pt x="6394" y="304"/>
                    <a:pt x="6358" y="311"/>
                    <a:pt x="6315" y="319"/>
                  </a:cubicBezTo>
                  <a:cubicBezTo>
                    <a:pt x="6258" y="329"/>
                    <a:pt x="6200" y="340"/>
                    <a:pt x="6142" y="355"/>
                  </a:cubicBezTo>
                  <a:cubicBezTo>
                    <a:pt x="6106" y="362"/>
                    <a:pt x="6070" y="369"/>
                    <a:pt x="6034" y="376"/>
                  </a:cubicBezTo>
                  <a:cubicBezTo>
                    <a:pt x="5977" y="391"/>
                    <a:pt x="5919" y="401"/>
                    <a:pt x="5862" y="416"/>
                  </a:cubicBezTo>
                  <a:cubicBezTo>
                    <a:pt x="5833" y="423"/>
                    <a:pt x="5808" y="427"/>
                    <a:pt x="5779" y="434"/>
                  </a:cubicBezTo>
                  <a:cubicBezTo>
                    <a:pt x="5563" y="488"/>
                    <a:pt x="5358" y="542"/>
                    <a:pt x="5170" y="596"/>
                  </a:cubicBezTo>
                  <a:cubicBezTo>
                    <a:pt x="5156" y="599"/>
                    <a:pt x="5138" y="603"/>
                    <a:pt x="5120" y="610"/>
                  </a:cubicBezTo>
                  <a:cubicBezTo>
                    <a:pt x="5070" y="625"/>
                    <a:pt x="5023" y="639"/>
                    <a:pt x="4976" y="653"/>
                  </a:cubicBezTo>
                  <a:cubicBezTo>
                    <a:pt x="4947" y="661"/>
                    <a:pt x="4922" y="668"/>
                    <a:pt x="4897" y="675"/>
                  </a:cubicBezTo>
                  <a:cubicBezTo>
                    <a:pt x="4853" y="689"/>
                    <a:pt x="4814" y="704"/>
                    <a:pt x="4771" y="715"/>
                  </a:cubicBezTo>
                  <a:cubicBezTo>
                    <a:pt x="4745" y="725"/>
                    <a:pt x="4720" y="733"/>
                    <a:pt x="4695" y="743"/>
                  </a:cubicBezTo>
                  <a:cubicBezTo>
                    <a:pt x="4655" y="754"/>
                    <a:pt x="4619" y="765"/>
                    <a:pt x="4587" y="776"/>
                  </a:cubicBezTo>
                  <a:cubicBezTo>
                    <a:pt x="4562" y="787"/>
                    <a:pt x="4537" y="794"/>
                    <a:pt x="4511" y="805"/>
                  </a:cubicBezTo>
                  <a:cubicBezTo>
                    <a:pt x="4479" y="815"/>
                    <a:pt x="4450" y="826"/>
                    <a:pt x="4421" y="833"/>
                  </a:cubicBezTo>
                  <a:cubicBezTo>
                    <a:pt x="4393" y="844"/>
                    <a:pt x="4371" y="851"/>
                    <a:pt x="4349" y="862"/>
                  </a:cubicBezTo>
                  <a:cubicBezTo>
                    <a:pt x="4321" y="869"/>
                    <a:pt x="4295" y="880"/>
                    <a:pt x="4274" y="887"/>
                  </a:cubicBezTo>
                  <a:cubicBezTo>
                    <a:pt x="4252" y="895"/>
                    <a:pt x="4231" y="902"/>
                    <a:pt x="4213" y="909"/>
                  </a:cubicBezTo>
                  <a:cubicBezTo>
                    <a:pt x="4187" y="920"/>
                    <a:pt x="4166" y="927"/>
                    <a:pt x="4148" y="934"/>
                  </a:cubicBezTo>
                  <a:cubicBezTo>
                    <a:pt x="4130" y="941"/>
                    <a:pt x="4112" y="949"/>
                    <a:pt x="4097" y="952"/>
                  </a:cubicBezTo>
                  <a:cubicBezTo>
                    <a:pt x="4083" y="959"/>
                    <a:pt x="4065" y="967"/>
                    <a:pt x="4051" y="970"/>
                  </a:cubicBezTo>
                  <a:cubicBezTo>
                    <a:pt x="4047" y="974"/>
                    <a:pt x="4043" y="974"/>
                    <a:pt x="4040" y="974"/>
                  </a:cubicBezTo>
                  <a:lnTo>
                    <a:pt x="4357" y="81"/>
                  </a:lnTo>
                  <a:cubicBezTo>
                    <a:pt x="4238" y="45"/>
                    <a:pt x="4137" y="23"/>
                    <a:pt x="4047" y="13"/>
                  </a:cubicBezTo>
                  <a:cubicBezTo>
                    <a:pt x="3990" y="4"/>
                    <a:pt x="3938" y="1"/>
                    <a:pt x="38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3"/>
            <p:cNvSpPr/>
            <p:nvPr/>
          </p:nvSpPr>
          <p:spPr>
            <a:xfrm>
              <a:off x="1413463" y="2220713"/>
              <a:ext cx="37375" cy="514075"/>
            </a:xfrm>
            <a:custGeom>
              <a:rect b="b" l="l" r="r" t="t"/>
              <a:pathLst>
                <a:path extrusionOk="0" h="20563" w="1495">
                  <a:moveTo>
                    <a:pt x="1253" y="1"/>
                  </a:moveTo>
                  <a:lnTo>
                    <a:pt x="1" y="20548"/>
                  </a:lnTo>
                  <a:lnTo>
                    <a:pt x="242" y="20562"/>
                  </a:lnTo>
                  <a:lnTo>
                    <a:pt x="1495" y="19"/>
                  </a:lnTo>
                  <a:lnTo>
                    <a:pt x="1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3"/>
            <p:cNvSpPr/>
            <p:nvPr/>
          </p:nvSpPr>
          <p:spPr>
            <a:xfrm>
              <a:off x="1365038" y="2188688"/>
              <a:ext cx="70050" cy="42225"/>
            </a:xfrm>
            <a:custGeom>
              <a:rect b="b" l="l" r="r" t="t"/>
              <a:pathLst>
                <a:path extrusionOk="0" h="1689" w="2802">
                  <a:moveTo>
                    <a:pt x="2568" y="0"/>
                  </a:moveTo>
                  <a:cubicBezTo>
                    <a:pt x="2218" y="1226"/>
                    <a:pt x="1316" y="1453"/>
                    <a:pt x="696" y="1453"/>
                  </a:cubicBezTo>
                  <a:cubicBezTo>
                    <a:pt x="353" y="1453"/>
                    <a:pt x="97" y="1383"/>
                    <a:pt x="69" y="1375"/>
                  </a:cubicBezTo>
                  <a:lnTo>
                    <a:pt x="1" y="1609"/>
                  </a:lnTo>
                  <a:cubicBezTo>
                    <a:pt x="8" y="1613"/>
                    <a:pt x="289" y="1689"/>
                    <a:pt x="677" y="1689"/>
                  </a:cubicBezTo>
                  <a:cubicBezTo>
                    <a:pt x="1372" y="1689"/>
                    <a:pt x="2409" y="1440"/>
                    <a:pt x="2802" y="69"/>
                  </a:cubicBezTo>
                  <a:lnTo>
                    <a:pt x="25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3"/>
            <p:cNvSpPr/>
            <p:nvPr/>
          </p:nvSpPr>
          <p:spPr>
            <a:xfrm>
              <a:off x="1195688" y="1314063"/>
              <a:ext cx="350175" cy="484550"/>
            </a:xfrm>
            <a:custGeom>
              <a:rect b="b" l="l" r="r" t="t"/>
              <a:pathLst>
                <a:path extrusionOk="0" h="19382" w="14007">
                  <a:moveTo>
                    <a:pt x="11600" y="0"/>
                  </a:moveTo>
                  <a:cubicBezTo>
                    <a:pt x="1366" y="0"/>
                    <a:pt x="667" y="7414"/>
                    <a:pt x="667" y="7414"/>
                  </a:cubicBezTo>
                  <a:lnTo>
                    <a:pt x="2352" y="6420"/>
                  </a:lnTo>
                  <a:lnTo>
                    <a:pt x="2352" y="6420"/>
                  </a:lnTo>
                  <a:cubicBezTo>
                    <a:pt x="1" y="9783"/>
                    <a:pt x="1041" y="13776"/>
                    <a:pt x="1041" y="13776"/>
                  </a:cubicBezTo>
                  <a:lnTo>
                    <a:pt x="2431" y="12623"/>
                  </a:lnTo>
                  <a:lnTo>
                    <a:pt x="2431" y="12623"/>
                  </a:lnTo>
                  <a:cubicBezTo>
                    <a:pt x="1571" y="15140"/>
                    <a:pt x="3126" y="17711"/>
                    <a:pt x="3126" y="17711"/>
                  </a:cubicBezTo>
                  <a:lnTo>
                    <a:pt x="3824" y="16641"/>
                  </a:lnTo>
                  <a:cubicBezTo>
                    <a:pt x="4148" y="18838"/>
                    <a:pt x="6654" y="19273"/>
                    <a:pt x="6654" y="19273"/>
                  </a:cubicBezTo>
                  <a:lnTo>
                    <a:pt x="6193" y="17801"/>
                  </a:lnTo>
                  <a:lnTo>
                    <a:pt x="6193" y="17801"/>
                  </a:lnTo>
                  <a:cubicBezTo>
                    <a:pt x="7324" y="18877"/>
                    <a:pt x="9045" y="19259"/>
                    <a:pt x="10233" y="19381"/>
                  </a:cubicBezTo>
                  <a:lnTo>
                    <a:pt x="12490" y="17873"/>
                  </a:lnTo>
                  <a:lnTo>
                    <a:pt x="14006" y="2438"/>
                  </a:lnTo>
                  <a:lnTo>
                    <a:pt x="12300" y="12"/>
                  </a:lnTo>
                  <a:cubicBezTo>
                    <a:pt x="12062" y="4"/>
                    <a:pt x="11829" y="0"/>
                    <a:pt x="11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3"/>
            <p:cNvSpPr/>
            <p:nvPr/>
          </p:nvSpPr>
          <p:spPr>
            <a:xfrm>
              <a:off x="1207438" y="1314238"/>
              <a:ext cx="457800" cy="570700"/>
            </a:xfrm>
            <a:custGeom>
              <a:rect b="b" l="l" r="r" t="t"/>
              <a:pathLst>
                <a:path extrusionOk="0" h="22828" w="18312">
                  <a:moveTo>
                    <a:pt x="8782" y="1"/>
                  </a:moveTo>
                  <a:cubicBezTo>
                    <a:pt x="8306" y="2971"/>
                    <a:pt x="6455" y="3527"/>
                    <a:pt x="5135" y="3527"/>
                  </a:cubicBezTo>
                  <a:cubicBezTo>
                    <a:pt x="4345" y="3527"/>
                    <a:pt x="3745" y="3328"/>
                    <a:pt x="3745" y="3328"/>
                  </a:cubicBezTo>
                  <a:lnTo>
                    <a:pt x="3745" y="3328"/>
                  </a:lnTo>
                  <a:lnTo>
                    <a:pt x="4324" y="12757"/>
                  </a:lnTo>
                  <a:cubicBezTo>
                    <a:pt x="3563" y="12288"/>
                    <a:pt x="2876" y="12094"/>
                    <a:pt x="2295" y="12094"/>
                  </a:cubicBezTo>
                  <a:cubicBezTo>
                    <a:pt x="799" y="12094"/>
                    <a:pt x="1" y="13375"/>
                    <a:pt x="418" y="14521"/>
                  </a:cubicBezTo>
                  <a:cubicBezTo>
                    <a:pt x="588" y="14989"/>
                    <a:pt x="1058" y="15155"/>
                    <a:pt x="1638" y="15155"/>
                  </a:cubicBezTo>
                  <a:cubicBezTo>
                    <a:pt x="3029" y="15155"/>
                    <a:pt x="5048" y="14204"/>
                    <a:pt x="5048" y="14204"/>
                  </a:cubicBezTo>
                  <a:lnTo>
                    <a:pt x="6715" y="19378"/>
                  </a:lnTo>
                  <a:lnTo>
                    <a:pt x="7824" y="22827"/>
                  </a:lnTo>
                  <a:lnTo>
                    <a:pt x="9124" y="22535"/>
                  </a:lnTo>
                  <a:lnTo>
                    <a:pt x="10398" y="19760"/>
                  </a:lnTo>
                  <a:cubicBezTo>
                    <a:pt x="10398" y="19760"/>
                    <a:pt x="10925" y="20804"/>
                    <a:pt x="11629" y="20804"/>
                  </a:cubicBezTo>
                  <a:cubicBezTo>
                    <a:pt x="11816" y="20804"/>
                    <a:pt x="12017" y="20730"/>
                    <a:pt x="12223" y="20541"/>
                  </a:cubicBezTo>
                  <a:cubicBezTo>
                    <a:pt x="12728" y="20084"/>
                    <a:pt x="12508" y="19461"/>
                    <a:pt x="12180" y="18960"/>
                  </a:cubicBezTo>
                  <a:cubicBezTo>
                    <a:pt x="14009" y="18399"/>
                    <a:pt x="17606" y="17189"/>
                    <a:pt x="17948" y="16202"/>
                  </a:cubicBezTo>
                  <a:cubicBezTo>
                    <a:pt x="18312" y="15166"/>
                    <a:pt x="17142" y="12188"/>
                    <a:pt x="16609" y="10928"/>
                  </a:cubicBezTo>
                  <a:lnTo>
                    <a:pt x="17660" y="10734"/>
                  </a:lnTo>
                  <a:cubicBezTo>
                    <a:pt x="17660" y="10734"/>
                    <a:pt x="17775" y="491"/>
                    <a:pt x="9329" y="26"/>
                  </a:cubicBezTo>
                  <a:cubicBezTo>
                    <a:pt x="9142" y="19"/>
                    <a:pt x="8962" y="12"/>
                    <a:pt x="87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3"/>
            <p:cNvSpPr/>
            <p:nvPr/>
          </p:nvSpPr>
          <p:spPr>
            <a:xfrm>
              <a:off x="1414463" y="1601463"/>
              <a:ext cx="143225" cy="277175"/>
            </a:xfrm>
            <a:custGeom>
              <a:rect b="b" l="l" r="r" t="t"/>
              <a:pathLst>
                <a:path extrusionOk="0" h="11087" w="5729">
                  <a:moveTo>
                    <a:pt x="5217" y="1"/>
                  </a:moveTo>
                  <a:lnTo>
                    <a:pt x="5041" y="51"/>
                  </a:lnTo>
                  <a:lnTo>
                    <a:pt x="5509" y="1686"/>
                  </a:lnTo>
                  <a:cubicBezTo>
                    <a:pt x="4746" y="2080"/>
                    <a:pt x="4093" y="2277"/>
                    <a:pt x="3557" y="2277"/>
                  </a:cubicBezTo>
                  <a:cubicBezTo>
                    <a:pt x="3275" y="2277"/>
                    <a:pt x="3025" y="2223"/>
                    <a:pt x="2808" y="2114"/>
                  </a:cubicBezTo>
                  <a:cubicBezTo>
                    <a:pt x="2178" y="1794"/>
                    <a:pt x="2067" y="1091"/>
                    <a:pt x="2063" y="1081"/>
                  </a:cubicBezTo>
                  <a:lnTo>
                    <a:pt x="2038" y="911"/>
                  </a:lnTo>
                  <a:lnTo>
                    <a:pt x="1912" y="1027"/>
                  </a:lnTo>
                  <a:cubicBezTo>
                    <a:pt x="1833" y="1099"/>
                    <a:pt x="0" y="2787"/>
                    <a:pt x="263" y="4580"/>
                  </a:cubicBezTo>
                  <a:cubicBezTo>
                    <a:pt x="313" y="4929"/>
                    <a:pt x="483" y="5185"/>
                    <a:pt x="763" y="5333"/>
                  </a:cubicBezTo>
                  <a:cubicBezTo>
                    <a:pt x="975" y="5445"/>
                    <a:pt x="1236" y="5490"/>
                    <a:pt x="1517" y="5490"/>
                  </a:cubicBezTo>
                  <a:cubicBezTo>
                    <a:pt x="2343" y="5490"/>
                    <a:pt x="3341" y="5104"/>
                    <a:pt x="3773" y="4919"/>
                  </a:cubicBezTo>
                  <a:lnTo>
                    <a:pt x="3773" y="4919"/>
                  </a:lnTo>
                  <a:lnTo>
                    <a:pt x="3050" y="6647"/>
                  </a:lnTo>
                  <a:lnTo>
                    <a:pt x="3100" y="6690"/>
                  </a:lnTo>
                  <a:cubicBezTo>
                    <a:pt x="3111" y="6701"/>
                    <a:pt x="4137" y="7601"/>
                    <a:pt x="4148" y="8389"/>
                  </a:cubicBezTo>
                  <a:cubicBezTo>
                    <a:pt x="4151" y="8623"/>
                    <a:pt x="4065" y="8818"/>
                    <a:pt x="3885" y="8983"/>
                  </a:cubicBezTo>
                  <a:cubicBezTo>
                    <a:pt x="3709" y="9145"/>
                    <a:pt x="3530" y="9224"/>
                    <a:pt x="3347" y="9224"/>
                  </a:cubicBezTo>
                  <a:cubicBezTo>
                    <a:pt x="3310" y="9224"/>
                    <a:pt x="3271" y="9221"/>
                    <a:pt x="3233" y="9214"/>
                  </a:cubicBezTo>
                  <a:cubicBezTo>
                    <a:pt x="2650" y="9106"/>
                    <a:pt x="2204" y="8238"/>
                    <a:pt x="2200" y="8231"/>
                  </a:cubicBezTo>
                  <a:lnTo>
                    <a:pt x="2114" y="8062"/>
                  </a:lnTo>
                  <a:lnTo>
                    <a:pt x="763" y="11010"/>
                  </a:lnTo>
                  <a:lnTo>
                    <a:pt x="929" y="11086"/>
                  </a:lnTo>
                  <a:lnTo>
                    <a:pt x="2128" y="8472"/>
                  </a:lnTo>
                  <a:cubicBezTo>
                    <a:pt x="2297" y="8749"/>
                    <a:pt x="2690" y="9300"/>
                    <a:pt x="3201" y="9394"/>
                  </a:cubicBezTo>
                  <a:cubicBezTo>
                    <a:pt x="3251" y="9403"/>
                    <a:pt x="3301" y="9407"/>
                    <a:pt x="3351" y="9407"/>
                  </a:cubicBezTo>
                  <a:cubicBezTo>
                    <a:pt x="3578" y="9407"/>
                    <a:pt x="3797" y="9312"/>
                    <a:pt x="4007" y="9120"/>
                  </a:cubicBezTo>
                  <a:cubicBezTo>
                    <a:pt x="4227" y="8919"/>
                    <a:pt x="4335" y="8670"/>
                    <a:pt x="4331" y="8386"/>
                  </a:cubicBezTo>
                  <a:cubicBezTo>
                    <a:pt x="4321" y="7615"/>
                    <a:pt x="3485" y="6798"/>
                    <a:pt x="3269" y="6596"/>
                  </a:cubicBezTo>
                  <a:lnTo>
                    <a:pt x="4122" y="4555"/>
                  </a:lnTo>
                  <a:lnTo>
                    <a:pt x="3906" y="4659"/>
                  </a:lnTo>
                  <a:cubicBezTo>
                    <a:pt x="3889" y="4668"/>
                    <a:pt x="2529" y="5311"/>
                    <a:pt x="1514" y="5311"/>
                  </a:cubicBezTo>
                  <a:cubicBezTo>
                    <a:pt x="1263" y="5311"/>
                    <a:pt x="1033" y="5272"/>
                    <a:pt x="850" y="5174"/>
                  </a:cubicBezTo>
                  <a:cubicBezTo>
                    <a:pt x="619" y="5052"/>
                    <a:pt x="486" y="4847"/>
                    <a:pt x="443" y="4555"/>
                  </a:cubicBezTo>
                  <a:cubicBezTo>
                    <a:pt x="231" y="3108"/>
                    <a:pt x="1527" y="1675"/>
                    <a:pt x="1923" y="1275"/>
                  </a:cubicBezTo>
                  <a:cubicBezTo>
                    <a:pt x="1998" y="1527"/>
                    <a:pt x="2204" y="2010"/>
                    <a:pt x="2726" y="2276"/>
                  </a:cubicBezTo>
                  <a:cubicBezTo>
                    <a:pt x="2967" y="2399"/>
                    <a:pt x="3244" y="2460"/>
                    <a:pt x="3555" y="2460"/>
                  </a:cubicBezTo>
                  <a:cubicBezTo>
                    <a:pt x="4139" y="2460"/>
                    <a:pt x="4844" y="2244"/>
                    <a:pt x="5663" y="1812"/>
                  </a:cubicBezTo>
                  <a:lnTo>
                    <a:pt x="5728" y="1779"/>
                  </a:lnTo>
                  <a:lnTo>
                    <a:pt x="521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3"/>
            <p:cNvSpPr/>
            <p:nvPr/>
          </p:nvSpPr>
          <p:spPr>
            <a:xfrm>
              <a:off x="1416713" y="1628838"/>
              <a:ext cx="81750" cy="107650"/>
            </a:xfrm>
            <a:custGeom>
              <a:rect b="b" l="l" r="r" t="t"/>
              <a:pathLst>
                <a:path extrusionOk="0" h="4306" w="3270">
                  <a:moveTo>
                    <a:pt x="1883" y="0"/>
                  </a:moveTo>
                  <a:cubicBezTo>
                    <a:pt x="1883" y="0"/>
                    <a:pt x="0" y="1707"/>
                    <a:pt x="263" y="3471"/>
                  </a:cubicBezTo>
                  <a:cubicBezTo>
                    <a:pt x="356" y="4103"/>
                    <a:pt x="841" y="4306"/>
                    <a:pt x="1426" y="4306"/>
                  </a:cubicBezTo>
                  <a:cubicBezTo>
                    <a:pt x="2044" y="4306"/>
                    <a:pt x="2773" y="4079"/>
                    <a:pt x="3269" y="3892"/>
                  </a:cubicBezTo>
                  <a:lnTo>
                    <a:pt x="3269" y="1264"/>
                  </a:lnTo>
                  <a:cubicBezTo>
                    <a:pt x="2052" y="1156"/>
                    <a:pt x="1883" y="0"/>
                    <a:pt x="188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3"/>
            <p:cNvSpPr/>
            <p:nvPr/>
          </p:nvSpPr>
          <p:spPr>
            <a:xfrm>
              <a:off x="1445863" y="1633588"/>
              <a:ext cx="48175" cy="42150"/>
            </a:xfrm>
            <a:custGeom>
              <a:rect b="b" l="l" r="r" t="t"/>
              <a:pathLst>
                <a:path extrusionOk="0" h="1686" w="1927">
                  <a:moveTo>
                    <a:pt x="652" y="1"/>
                  </a:moveTo>
                  <a:cubicBezTo>
                    <a:pt x="166" y="350"/>
                    <a:pt x="1" y="944"/>
                    <a:pt x="1" y="944"/>
                  </a:cubicBezTo>
                  <a:lnTo>
                    <a:pt x="1927" y="1686"/>
                  </a:lnTo>
                  <a:lnTo>
                    <a:pt x="1927" y="1139"/>
                  </a:lnTo>
                  <a:cubicBezTo>
                    <a:pt x="969" y="1049"/>
                    <a:pt x="652" y="1"/>
                    <a:pt x="6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3"/>
            <p:cNvSpPr/>
            <p:nvPr/>
          </p:nvSpPr>
          <p:spPr>
            <a:xfrm>
              <a:off x="1417938" y="1699938"/>
              <a:ext cx="38925" cy="33050"/>
            </a:xfrm>
            <a:custGeom>
              <a:rect b="b" l="l" r="r" t="t"/>
              <a:pathLst>
                <a:path extrusionOk="0" h="1322" w="1557">
                  <a:moveTo>
                    <a:pt x="548" y="0"/>
                  </a:moveTo>
                  <a:cubicBezTo>
                    <a:pt x="489" y="0"/>
                    <a:pt x="427" y="6"/>
                    <a:pt x="362" y="18"/>
                  </a:cubicBezTo>
                  <a:cubicBezTo>
                    <a:pt x="362" y="18"/>
                    <a:pt x="1" y="1322"/>
                    <a:pt x="1333" y="1322"/>
                  </a:cubicBezTo>
                  <a:cubicBezTo>
                    <a:pt x="1403" y="1322"/>
                    <a:pt x="1478" y="1318"/>
                    <a:pt x="1557" y="1311"/>
                  </a:cubicBezTo>
                  <a:cubicBezTo>
                    <a:pt x="1557" y="1311"/>
                    <a:pt x="1430" y="0"/>
                    <a:pt x="5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3"/>
            <p:cNvSpPr/>
            <p:nvPr/>
          </p:nvSpPr>
          <p:spPr>
            <a:xfrm>
              <a:off x="1491313" y="1399138"/>
              <a:ext cx="158800" cy="213075"/>
            </a:xfrm>
            <a:custGeom>
              <a:rect b="b" l="l" r="r" t="t"/>
              <a:pathLst>
                <a:path extrusionOk="0" h="8523" w="6352">
                  <a:moveTo>
                    <a:pt x="4174" y="0"/>
                  </a:moveTo>
                  <a:lnTo>
                    <a:pt x="6121" y="7085"/>
                  </a:lnTo>
                  <a:lnTo>
                    <a:pt x="109" y="8364"/>
                  </a:lnTo>
                  <a:cubicBezTo>
                    <a:pt x="247" y="7854"/>
                    <a:pt x="591" y="7735"/>
                    <a:pt x="884" y="7735"/>
                  </a:cubicBezTo>
                  <a:cubicBezTo>
                    <a:pt x="1141" y="7735"/>
                    <a:pt x="1358" y="7827"/>
                    <a:pt x="1358" y="7827"/>
                  </a:cubicBezTo>
                  <a:cubicBezTo>
                    <a:pt x="1072" y="7630"/>
                    <a:pt x="846" y="7553"/>
                    <a:pt x="667" y="7553"/>
                  </a:cubicBezTo>
                  <a:cubicBezTo>
                    <a:pt x="34" y="7553"/>
                    <a:pt x="1" y="8522"/>
                    <a:pt x="1" y="8522"/>
                  </a:cubicBezTo>
                  <a:lnTo>
                    <a:pt x="6305" y="7338"/>
                  </a:lnTo>
                  <a:cubicBezTo>
                    <a:pt x="6305" y="7338"/>
                    <a:pt x="6352" y="3143"/>
                    <a:pt x="4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3"/>
            <p:cNvSpPr/>
            <p:nvPr/>
          </p:nvSpPr>
          <p:spPr>
            <a:xfrm>
              <a:off x="1373488" y="1623338"/>
              <a:ext cx="108500" cy="109475"/>
            </a:xfrm>
            <a:custGeom>
              <a:rect b="b" l="l" r="r" t="t"/>
              <a:pathLst>
                <a:path extrusionOk="0" h="4379" w="4340">
                  <a:moveTo>
                    <a:pt x="3319" y="1"/>
                  </a:moveTo>
                  <a:cubicBezTo>
                    <a:pt x="2922" y="1"/>
                    <a:pt x="2450" y="82"/>
                    <a:pt x="1981" y="353"/>
                  </a:cubicBezTo>
                  <a:cubicBezTo>
                    <a:pt x="930" y="962"/>
                    <a:pt x="264" y="2308"/>
                    <a:pt x="1" y="4346"/>
                  </a:cubicBezTo>
                  <a:lnTo>
                    <a:pt x="242" y="4378"/>
                  </a:lnTo>
                  <a:cubicBezTo>
                    <a:pt x="494" y="2420"/>
                    <a:pt x="1121" y="1135"/>
                    <a:pt x="2100" y="566"/>
                  </a:cubicBezTo>
                  <a:cubicBezTo>
                    <a:pt x="2523" y="320"/>
                    <a:pt x="2955" y="247"/>
                    <a:pt x="3319" y="247"/>
                  </a:cubicBezTo>
                  <a:cubicBezTo>
                    <a:pt x="3851" y="247"/>
                    <a:pt x="4239" y="403"/>
                    <a:pt x="4246" y="407"/>
                  </a:cubicBezTo>
                  <a:lnTo>
                    <a:pt x="4339" y="180"/>
                  </a:lnTo>
                  <a:cubicBezTo>
                    <a:pt x="4310" y="170"/>
                    <a:pt x="3892" y="1"/>
                    <a:pt x="3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3"/>
            <p:cNvSpPr/>
            <p:nvPr/>
          </p:nvSpPr>
          <p:spPr>
            <a:xfrm>
              <a:off x="1556213" y="1617063"/>
              <a:ext cx="82125" cy="106650"/>
            </a:xfrm>
            <a:custGeom>
              <a:rect b="b" l="l" r="r" t="t"/>
              <a:pathLst>
                <a:path extrusionOk="0" h="4266" w="3285">
                  <a:moveTo>
                    <a:pt x="198" y="0"/>
                  </a:moveTo>
                  <a:cubicBezTo>
                    <a:pt x="83" y="0"/>
                    <a:pt x="12" y="9"/>
                    <a:pt x="1" y="10"/>
                  </a:cubicBezTo>
                  <a:lnTo>
                    <a:pt x="33" y="251"/>
                  </a:lnTo>
                  <a:cubicBezTo>
                    <a:pt x="36" y="251"/>
                    <a:pt x="94" y="243"/>
                    <a:pt x="194" y="243"/>
                  </a:cubicBezTo>
                  <a:cubicBezTo>
                    <a:pt x="485" y="243"/>
                    <a:pt x="1125" y="309"/>
                    <a:pt x="1722" y="806"/>
                  </a:cubicBezTo>
                  <a:cubicBezTo>
                    <a:pt x="2514" y="1461"/>
                    <a:pt x="2957" y="2628"/>
                    <a:pt x="3039" y="4266"/>
                  </a:cubicBezTo>
                  <a:lnTo>
                    <a:pt x="3284" y="4255"/>
                  </a:lnTo>
                  <a:cubicBezTo>
                    <a:pt x="3198" y="2545"/>
                    <a:pt x="2722" y="1321"/>
                    <a:pt x="1876" y="619"/>
                  </a:cubicBezTo>
                  <a:cubicBezTo>
                    <a:pt x="1222" y="74"/>
                    <a:pt x="529" y="0"/>
                    <a:pt x="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3"/>
            <p:cNvSpPr/>
            <p:nvPr/>
          </p:nvSpPr>
          <p:spPr>
            <a:xfrm>
              <a:off x="1423263" y="1530088"/>
              <a:ext cx="70075" cy="65000"/>
            </a:xfrm>
            <a:custGeom>
              <a:rect b="b" l="l" r="r" t="t"/>
              <a:pathLst>
                <a:path extrusionOk="0" h="2600" w="2803">
                  <a:moveTo>
                    <a:pt x="1401" y="1"/>
                  </a:moveTo>
                  <a:cubicBezTo>
                    <a:pt x="627" y="1"/>
                    <a:pt x="1" y="584"/>
                    <a:pt x="1" y="1300"/>
                  </a:cubicBezTo>
                  <a:cubicBezTo>
                    <a:pt x="1" y="2017"/>
                    <a:pt x="627" y="2600"/>
                    <a:pt x="1401" y="2600"/>
                  </a:cubicBezTo>
                  <a:cubicBezTo>
                    <a:pt x="2176" y="2600"/>
                    <a:pt x="2802" y="2020"/>
                    <a:pt x="2802" y="1300"/>
                  </a:cubicBezTo>
                  <a:cubicBezTo>
                    <a:pt x="2802" y="584"/>
                    <a:pt x="2176" y="1"/>
                    <a:pt x="14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3"/>
            <p:cNvSpPr/>
            <p:nvPr/>
          </p:nvSpPr>
          <p:spPr>
            <a:xfrm>
              <a:off x="1432188" y="1556288"/>
              <a:ext cx="19375" cy="23500"/>
            </a:xfrm>
            <a:custGeom>
              <a:rect b="b" l="l" r="r" t="t"/>
              <a:pathLst>
                <a:path extrusionOk="0" h="940" w="775">
                  <a:moveTo>
                    <a:pt x="386" y="0"/>
                  </a:moveTo>
                  <a:cubicBezTo>
                    <a:pt x="173" y="0"/>
                    <a:pt x="0" y="213"/>
                    <a:pt x="0" y="468"/>
                  </a:cubicBezTo>
                  <a:cubicBezTo>
                    <a:pt x="0" y="727"/>
                    <a:pt x="173" y="940"/>
                    <a:pt x="386" y="940"/>
                  </a:cubicBezTo>
                  <a:cubicBezTo>
                    <a:pt x="602" y="940"/>
                    <a:pt x="774" y="727"/>
                    <a:pt x="774" y="468"/>
                  </a:cubicBezTo>
                  <a:cubicBezTo>
                    <a:pt x="774" y="213"/>
                    <a:pt x="602" y="4"/>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3"/>
            <p:cNvSpPr/>
            <p:nvPr/>
          </p:nvSpPr>
          <p:spPr>
            <a:xfrm>
              <a:off x="1513013" y="1508138"/>
              <a:ext cx="70150" cy="65000"/>
            </a:xfrm>
            <a:custGeom>
              <a:rect b="b" l="l" r="r" t="t"/>
              <a:pathLst>
                <a:path extrusionOk="0" h="2600" w="2806">
                  <a:moveTo>
                    <a:pt x="1405" y="0"/>
                  </a:moveTo>
                  <a:cubicBezTo>
                    <a:pt x="631" y="0"/>
                    <a:pt x="0" y="583"/>
                    <a:pt x="0" y="1300"/>
                  </a:cubicBezTo>
                  <a:cubicBezTo>
                    <a:pt x="0" y="2020"/>
                    <a:pt x="631" y="2599"/>
                    <a:pt x="1405" y="2599"/>
                  </a:cubicBezTo>
                  <a:cubicBezTo>
                    <a:pt x="2175" y="2599"/>
                    <a:pt x="2805" y="2020"/>
                    <a:pt x="2805" y="1300"/>
                  </a:cubicBezTo>
                  <a:cubicBezTo>
                    <a:pt x="2805" y="583"/>
                    <a:pt x="2175" y="0"/>
                    <a:pt x="14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3"/>
            <p:cNvSpPr/>
            <p:nvPr/>
          </p:nvSpPr>
          <p:spPr>
            <a:xfrm>
              <a:off x="1522913" y="1532963"/>
              <a:ext cx="19375" cy="23425"/>
            </a:xfrm>
            <a:custGeom>
              <a:rect b="b" l="l" r="r" t="t"/>
              <a:pathLst>
                <a:path extrusionOk="0" h="937" w="775">
                  <a:moveTo>
                    <a:pt x="386" y="1"/>
                  </a:moveTo>
                  <a:cubicBezTo>
                    <a:pt x="173" y="1"/>
                    <a:pt x="1" y="210"/>
                    <a:pt x="1" y="469"/>
                  </a:cubicBezTo>
                  <a:cubicBezTo>
                    <a:pt x="1" y="728"/>
                    <a:pt x="173" y="937"/>
                    <a:pt x="386" y="937"/>
                  </a:cubicBezTo>
                  <a:cubicBezTo>
                    <a:pt x="602" y="937"/>
                    <a:pt x="775" y="728"/>
                    <a:pt x="775" y="469"/>
                  </a:cubicBezTo>
                  <a:cubicBezTo>
                    <a:pt x="775" y="210"/>
                    <a:pt x="602" y="1"/>
                    <a:pt x="3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3"/>
            <p:cNvSpPr/>
            <p:nvPr/>
          </p:nvSpPr>
          <p:spPr>
            <a:xfrm>
              <a:off x="1409063" y="1579313"/>
              <a:ext cx="62125" cy="32700"/>
            </a:xfrm>
            <a:custGeom>
              <a:rect b="b" l="l" r="r" t="t"/>
              <a:pathLst>
                <a:path extrusionOk="0" h="1308" w="2485">
                  <a:moveTo>
                    <a:pt x="241" y="1"/>
                  </a:moveTo>
                  <a:lnTo>
                    <a:pt x="0" y="33"/>
                  </a:lnTo>
                  <a:cubicBezTo>
                    <a:pt x="4" y="62"/>
                    <a:pt x="108" y="807"/>
                    <a:pt x="720" y="1149"/>
                  </a:cubicBezTo>
                  <a:cubicBezTo>
                    <a:pt x="915" y="1254"/>
                    <a:pt x="1131" y="1308"/>
                    <a:pt x="1375" y="1308"/>
                  </a:cubicBezTo>
                  <a:cubicBezTo>
                    <a:pt x="1703" y="1308"/>
                    <a:pt x="2074" y="1211"/>
                    <a:pt x="2484" y="1020"/>
                  </a:cubicBezTo>
                  <a:lnTo>
                    <a:pt x="2384" y="800"/>
                  </a:lnTo>
                  <a:cubicBezTo>
                    <a:pt x="2004" y="976"/>
                    <a:pt x="1668" y="1064"/>
                    <a:pt x="1378" y="1064"/>
                  </a:cubicBezTo>
                  <a:cubicBezTo>
                    <a:pt x="1175" y="1064"/>
                    <a:pt x="996" y="1021"/>
                    <a:pt x="839" y="937"/>
                  </a:cubicBezTo>
                  <a:cubicBezTo>
                    <a:pt x="335" y="660"/>
                    <a:pt x="241" y="8"/>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3"/>
            <p:cNvSpPr/>
            <p:nvPr/>
          </p:nvSpPr>
          <p:spPr>
            <a:xfrm>
              <a:off x="1558638" y="1539088"/>
              <a:ext cx="45850" cy="43775"/>
            </a:xfrm>
            <a:custGeom>
              <a:rect b="b" l="l" r="r" t="t"/>
              <a:pathLst>
                <a:path extrusionOk="0" h="1751" w="1834">
                  <a:moveTo>
                    <a:pt x="1592" y="1"/>
                  </a:moveTo>
                  <a:cubicBezTo>
                    <a:pt x="1589" y="515"/>
                    <a:pt x="1441" y="908"/>
                    <a:pt x="1153" y="1163"/>
                  </a:cubicBezTo>
                  <a:cubicBezTo>
                    <a:pt x="809" y="1472"/>
                    <a:pt x="343" y="1509"/>
                    <a:pt x="134" y="1509"/>
                  </a:cubicBezTo>
                  <a:cubicBezTo>
                    <a:pt x="68" y="1509"/>
                    <a:pt x="28" y="1506"/>
                    <a:pt x="26" y="1506"/>
                  </a:cubicBezTo>
                  <a:lnTo>
                    <a:pt x="1" y="1747"/>
                  </a:lnTo>
                  <a:cubicBezTo>
                    <a:pt x="8" y="1747"/>
                    <a:pt x="62" y="1750"/>
                    <a:pt x="145" y="1750"/>
                  </a:cubicBezTo>
                  <a:cubicBezTo>
                    <a:pt x="390" y="1750"/>
                    <a:pt x="912" y="1704"/>
                    <a:pt x="1315" y="1347"/>
                  </a:cubicBezTo>
                  <a:cubicBezTo>
                    <a:pt x="1653" y="1041"/>
                    <a:pt x="1830" y="591"/>
                    <a:pt x="1833" y="4"/>
                  </a:cubicBezTo>
                  <a:lnTo>
                    <a:pt x="15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3"/>
            <p:cNvSpPr/>
            <p:nvPr/>
          </p:nvSpPr>
          <p:spPr>
            <a:xfrm>
              <a:off x="1221488" y="1647163"/>
              <a:ext cx="82000" cy="28625"/>
            </a:xfrm>
            <a:custGeom>
              <a:rect b="b" l="l" r="r" t="t"/>
              <a:pathLst>
                <a:path extrusionOk="0" h="1145" w="3280">
                  <a:moveTo>
                    <a:pt x="1562" y="1"/>
                  </a:moveTo>
                  <a:cubicBezTo>
                    <a:pt x="1457" y="1"/>
                    <a:pt x="1349" y="4"/>
                    <a:pt x="1239" y="12"/>
                  </a:cubicBezTo>
                  <a:cubicBezTo>
                    <a:pt x="133" y="95"/>
                    <a:pt x="0" y="812"/>
                    <a:pt x="0" y="812"/>
                  </a:cubicBezTo>
                  <a:cubicBezTo>
                    <a:pt x="422" y="255"/>
                    <a:pt x="1061" y="83"/>
                    <a:pt x="1636" y="83"/>
                  </a:cubicBezTo>
                  <a:cubicBezTo>
                    <a:pt x="2091" y="83"/>
                    <a:pt x="2506" y="191"/>
                    <a:pt x="2743" y="300"/>
                  </a:cubicBezTo>
                  <a:cubicBezTo>
                    <a:pt x="3280" y="545"/>
                    <a:pt x="3006" y="1060"/>
                    <a:pt x="2167" y="1067"/>
                  </a:cubicBezTo>
                  <a:cubicBezTo>
                    <a:pt x="2161" y="1067"/>
                    <a:pt x="2156" y="1067"/>
                    <a:pt x="2150" y="1067"/>
                  </a:cubicBezTo>
                  <a:cubicBezTo>
                    <a:pt x="1335" y="1067"/>
                    <a:pt x="1782" y="570"/>
                    <a:pt x="1782" y="570"/>
                  </a:cubicBezTo>
                  <a:lnTo>
                    <a:pt x="1782" y="570"/>
                  </a:lnTo>
                  <a:lnTo>
                    <a:pt x="987" y="729"/>
                  </a:lnTo>
                  <a:lnTo>
                    <a:pt x="1581" y="675"/>
                  </a:lnTo>
                  <a:lnTo>
                    <a:pt x="1581" y="675"/>
                  </a:lnTo>
                  <a:cubicBezTo>
                    <a:pt x="1406" y="1015"/>
                    <a:pt x="1685" y="1144"/>
                    <a:pt x="2054" y="1144"/>
                  </a:cubicBezTo>
                  <a:cubicBezTo>
                    <a:pt x="2516" y="1144"/>
                    <a:pt x="3120" y="942"/>
                    <a:pt x="3154" y="700"/>
                  </a:cubicBezTo>
                  <a:cubicBezTo>
                    <a:pt x="3206" y="308"/>
                    <a:pt x="2506" y="1"/>
                    <a:pt x="15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3"/>
            <p:cNvSpPr/>
            <p:nvPr/>
          </p:nvSpPr>
          <p:spPr>
            <a:xfrm>
              <a:off x="1384938" y="1464388"/>
              <a:ext cx="87150" cy="66450"/>
            </a:xfrm>
            <a:custGeom>
              <a:rect b="b" l="l" r="r" t="t"/>
              <a:pathLst>
                <a:path extrusionOk="0" h="2658" w="3486">
                  <a:moveTo>
                    <a:pt x="2539" y="1"/>
                  </a:moveTo>
                  <a:cubicBezTo>
                    <a:pt x="2017" y="1"/>
                    <a:pt x="1557" y="139"/>
                    <a:pt x="1167" y="414"/>
                  </a:cubicBezTo>
                  <a:cubicBezTo>
                    <a:pt x="137" y="1138"/>
                    <a:pt x="7" y="2539"/>
                    <a:pt x="0" y="2600"/>
                  </a:cubicBezTo>
                  <a:lnTo>
                    <a:pt x="681" y="2657"/>
                  </a:lnTo>
                  <a:cubicBezTo>
                    <a:pt x="681" y="2647"/>
                    <a:pt x="789" y="1516"/>
                    <a:pt x="1559" y="972"/>
                  </a:cubicBezTo>
                  <a:cubicBezTo>
                    <a:pt x="1832" y="780"/>
                    <a:pt x="2162" y="684"/>
                    <a:pt x="2547" y="684"/>
                  </a:cubicBezTo>
                  <a:cubicBezTo>
                    <a:pt x="2782" y="684"/>
                    <a:pt x="3038" y="720"/>
                    <a:pt x="3313" y="792"/>
                  </a:cubicBezTo>
                  <a:lnTo>
                    <a:pt x="3485" y="134"/>
                  </a:lnTo>
                  <a:cubicBezTo>
                    <a:pt x="3151" y="45"/>
                    <a:pt x="2835" y="1"/>
                    <a:pt x="2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3"/>
            <p:cNvSpPr/>
            <p:nvPr/>
          </p:nvSpPr>
          <p:spPr>
            <a:xfrm>
              <a:off x="1491513" y="1428588"/>
              <a:ext cx="101900" cy="47350"/>
            </a:xfrm>
            <a:custGeom>
              <a:rect b="b" l="l" r="r" t="t"/>
              <a:pathLst>
                <a:path extrusionOk="0" h="1894" w="4076">
                  <a:moveTo>
                    <a:pt x="2084" y="0"/>
                  </a:moveTo>
                  <a:cubicBezTo>
                    <a:pt x="1936" y="0"/>
                    <a:pt x="1789" y="18"/>
                    <a:pt x="1645" y="53"/>
                  </a:cubicBezTo>
                  <a:cubicBezTo>
                    <a:pt x="515" y="334"/>
                    <a:pt x="22" y="1598"/>
                    <a:pt x="0" y="1652"/>
                  </a:cubicBezTo>
                  <a:lnTo>
                    <a:pt x="637" y="1893"/>
                  </a:lnTo>
                  <a:cubicBezTo>
                    <a:pt x="641" y="1886"/>
                    <a:pt x="1033" y="907"/>
                    <a:pt x="1807" y="716"/>
                  </a:cubicBezTo>
                  <a:cubicBezTo>
                    <a:pt x="1896" y="694"/>
                    <a:pt x="1988" y="683"/>
                    <a:pt x="2082" y="683"/>
                  </a:cubicBezTo>
                  <a:cubicBezTo>
                    <a:pt x="2538" y="683"/>
                    <a:pt x="3055" y="935"/>
                    <a:pt x="3622" y="1439"/>
                  </a:cubicBezTo>
                  <a:lnTo>
                    <a:pt x="4076" y="928"/>
                  </a:lnTo>
                  <a:cubicBezTo>
                    <a:pt x="3378" y="312"/>
                    <a:pt x="2710" y="0"/>
                    <a:pt x="20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3"/>
            <p:cNvSpPr/>
            <p:nvPr/>
          </p:nvSpPr>
          <p:spPr>
            <a:xfrm>
              <a:off x="1480788" y="1872213"/>
              <a:ext cx="335475" cy="210850"/>
            </a:xfrm>
            <a:custGeom>
              <a:rect b="b" l="l" r="r" t="t"/>
              <a:pathLst>
                <a:path extrusionOk="0" h="8434" w="13419">
                  <a:moveTo>
                    <a:pt x="13055" y="1"/>
                  </a:moveTo>
                  <a:cubicBezTo>
                    <a:pt x="12186" y="1"/>
                    <a:pt x="9983" y="874"/>
                    <a:pt x="8919" y="1639"/>
                  </a:cubicBezTo>
                  <a:cubicBezTo>
                    <a:pt x="8693" y="1251"/>
                    <a:pt x="8381" y="937"/>
                    <a:pt x="8071" y="937"/>
                  </a:cubicBezTo>
                  <a:cubicBezTo>
                    <a:pt x="7980" y="937"/>
                    <a:pt x="7890" y="964"/>
                    <a:pt x="7802" y="1023"/>
                  </a:cubicBezTo>
                  <a:cubicBezTo>
                    <a:pt x="7043" y="1538"/>
                    <a:pt x="7601" y="3269"/>
                    <a:pt x="7601" y="3269"/>
                  </a:cubicBezTo>
                  <a:cubicBezTo>
                    <a:pt x="6191" y="5407"/>
                    <a:pt x="4991" y="6096"/>
                    <a:pt x="4031" y="6096"/>
                  </a:cubicBezTo>
                  <a:cubicBezTo>
                    <a:pt x="2291" y="6096"/>
                    <a:pt x="1336" y="3831"/>
                    <a:pt x="1336" y="3831"/>
                  </a:cubicBezTo>
                  <a:lnTo>
                    <a:pt x="1" y="4882"/>
                  </a:lnTo>
                  <a:cubicBezTo>
                    <a:pt x="1" y="4882"/>
                    <a:pt x="1451" y="8434"/>
                    <a:pt x="4121" y="8434"/>
                  </a:cubicBezTo>
                  <a:cubicBezTo>
                    <a:pt x="4154" y="8434"/>
                    <a:pt x="4187" y="8433"/>
                    <a:pt x="4220" y="8432"/>
                  </a:cubicBezTo>
                  <a:cubicBezTo>
                    <a:pt x="6953" y="8342"/>
                    <a:pt x="8472" y="4274"/>
                    <a:pt x="8472" y="4274"/>
                  </a:cubicBezTo>
                  <a:cubicBezTo>
                    <a:pt x="8472" y="4274"/>
                    <a:pt x="8968" y="4686"/>
                    <a:pt x="9506" y="4686"/>
                  </a:cubicBezTo>
                  <a:cubicBezTo>
                    <a:pt x="9606" y="4686"/>
                    <a:pt x="9708" y="4672"/>
                    <a:pt x="9808" y="4638"/>
                  </a:cubicBezTo>
                  <a:cubicBezTo>
                    <a:pt x="11021" y="4216"/>
                    <a:pt x="9808" y="1750"/>
                    <a:pt x="9808" y="1750"/>
                  </a:cubicBezTo>
                  <a:cubicBezTo>
                    <a:pt x="9808" y="1750"/>
                    <a:pt x="13419" y="926"/>
                    <a:pt x="13419" y="198"/>
                  </a:cubicBezTo>
                  <a:cubicBezTo>
                    <a:pt x="13419" y="61"/>
                    <a:pt x="13283" y="1"/>
                    <a:pt x="130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3"/>
            <p:cNvSpPr/>
            <p:nvPr/>
          </p:nvSpPr>
          <p:spPr>
            <a:xfrm>
              <a:off x="1655863" y="1893338"/>
              <a:ext cx="62925" cy="78625"/>
            </a:xfrm>
            <a:custGeom>
              <a:rect b="b" l="l" r="r" t="t"/>
              <a:pathLst>
                <a:path extrusionOk="0" h="3145" w="2517">
                  <a:moveTo>
                    <a:pt x="1068" y="1"/>
                  </a:moveTo>
                  <a:cubicBezTo>
                    <a:pt x="957" y="1"/>
                    <a:pt x="849" y="35"/>
                    <a:pt x="749" y="102"/>
                  </a:cubicBezTo>
                  <a:cubicBezTo>
                    <a:pt x="0" y="610"/>
                    <a:pt x="414" y="2129"/>
                    <a:pt x="497" y="2410"/>
                  </a:cubicBezTo>
                  <a:cubicBezTo>
                    <a:pt x="400" y="2558"/>
                    <a:pt x="137" y="2954"/>
                    <a:pt x="79" y="3040"/>
                  </a:cubicBezTo>
                  <a:lnTo>
                    <a:pt x="227" y="3145"/>
                  </a:lnTo>
                  <a:cubicBezTo>
                    <a:pt x="292" y="3047"/>
                    <a:pt x="609" y="2579"/>
                    <a:pt x="673" y="2478"/>
                  </a:cubicBezTo>
                  <a:lnTo>
                    <a:pt x="699" y="2439"/>
                  </a:lnTo>
                  <a:lnTo>
                    <a:pt x="688" y="2399"/>
                  </a:lnTo>
                  <a:cubicBezTo>
                    <a:pt x="681" y="2381"/>
                    <a:pt x="155" y="725"/>
                    <a:pt x="850" y="253"/>
                  </a:cubicBezTo>
                  <a:cubicBezTo>
                    <a:pt x="920" y="207"/>
                    <a:pt x="993" y="184"/>
                    <a:pt x="1070" y="184"/>
                  </a:cubicBezTo>
                  <a:cubicBezTo>
                    <a:pt x="1207" y="184"/>
                    <a:pt x="1354" y="258"/>
                    <a:pt x="1509" y="408"/>
                  </a:cubicBezTo>
                  <a:cubicBezTo>
                    <a:pt x="1980" y="862"/>
                    <a:pt x="2279" y="1787"/>
                    <a:pt x="2121" y="2043"/>
                  </a:cubicBezTo>
                  <a:cubicBezTo>
                    <a:pt x="2069" y="2125"/>
                    <a:pt x="2020" y="2139"/>
                    <a:pt x="1991" y="2139"/>
                  </a:cubicBezTo>
                  <a:cubicBezTo>
                    <a:pt x="1982" y="2139"/>
                    <a:pt x="1975" y="2137"/>
                    <a:pt x="1970" y="2136"/>
                  </a:cubicBezTo>
                  <a:cubicBezTo>
                    <a:pt x="1743" y="2097"/>
                    <a:pt x="1365" y="1485"/>
                    <a:pt x="1196" y="675"/>
                  </a:cubicBezTo>
                  <a:lnTo>
                    <a:pt x="1015" y="714"/>
                  </a:lnTo>
                  <a:cubicBezTo>
                    <a:pt x="1170" y="1449"/>
                    <a:pt x="1559" y="2248"/>
                    <a:pt x="1941" y="2316"/>
                  </a:cubicBezTo>
                  <a:cubicBezTo>
                    <a:pt x="1955" y="2318"/>
                    <a:pt x="1971" y="2320"/>
                    <a:pt x="1988" y="2320"/>
                  </a:cubicBezTo>
                  <a:cubicBezTo>
                    <a:pt x="2068" y="2320"/>
                    <a:pt x="2181" y="2290"/>
                    <a:pt x="2272" y="2140"/>
                  </a:cubicBezTo>
                  <a:cubicBezTo>
                    <a:pt x="2517" y="1751"/>
                    <a:pt x="2106" y="729"/>
                    <a:pt x="1635" y="275"/>
                  </a:cubicBezTo>
                  <a:cubicBezTo>
                    <a:pt x="1446" y="93"/>
                    <a:pt x="1252" y="1"/>
                    <a:pt x="10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3"/>
            <p:cNvSpPr/>
            <p:nvPr/>
          </p:nvSpPr>
          <p:spPr>
            <a:xfrm>
              <a:off x="1711763" y="1932063"/>
              <a:ext cx="21975" cy="8050"/>
            </a:xfrm>
            <a:custGeom>
              <a:rect b="b" l="l" r="r" t="t"/>
              <a:pathLst>
                <a:path extrusionOk="0" h="322" w="879">
                  <a:moveTo>
                    <a:pt x="846" y="1"/>
                  </a:moveTo>
                  <a:lnTo>
                    <a:pt x="0" y="141"/>
                  </a:lnTo>
                  <a:lnTo>
                    <a:pt x="32" y="321"/>
                  </a:lnTo>
                  <a:lnTo>
                    <a:pt x="878" y="181"/>
                  </a:lnTo>
                  <a:lnTo>
                    <a:pt x="8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3"/>
            <p:cNvSpPr/>
            <p:nvPr/>
          </p:nvSpPr>
          <p:spPr>
            <a:xfrm>
              <a:off x="1641463" y="1953488"/>
              <a:ext cx="50600" cy="54400"/>
            </a:xfrm>
            <a:custGeom>
              <a:rect b="b" l="l" r="r" t="t"/>
              <a:pathLst>
                <a:path extrusionOk="0" h="2176" w="2024">
                  <a:moveTo>
                    <a:pt x="821" y="0"/>
                  </a:moveTo>
                  <a:lnTo>
                    <a:pt x="0" y="1210"/>
                  </a:lnTo>
                  <a:lnTo>
                    <a:pt x="375" y="1397"/>
                  </a:lnTo>
                  <a:lnTo>
                    <a:pt x="508" y="1228"/>
                  </a:lnTo>
                  <a:lnTo>
                    <a:pt x="1663" y="2175"/>
                  </a:lnTo>
                  <a:lnTo>
                    <a:pt x="2024" y="1750"/>
                  </a:lnTo>
                  <a:lnTo>
                    <a:pt x="1041" y="537"/>
                  </a:lnTo>
                  <a:lnTo>
                    <a:pt x="1152" y="393"/>
                  </a:lnTo>
                  <a:lnTo>
                    <a:pt x="8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3"/>
            <p:cNvSpPr/>
            <p:nvPr/>
          </p:nvSpPr>
          <p:spPr>
            <a:xfrm>
              <a:off x="1692213" y="1939363"/>
              <a:ext cx="7225" cy="41500"/>
            </a:xfrm>
            <a:custGeom>
              <a:rect b="b" l="l" r="r" t="t"/>
              <a:pathLst>
                <a:path extrusionOk="0" h="1660" w="289">
                  <a:moveTo>
                    <a:pt x="184" y="0"/>
                  </a:moveTo>
                  <a:lnTo>
                    <a:pt x="1" y="11"/>
                  </a:lnTo>
                  <a:lnTo>
                    <a:pt x="105" y="1660"/>
                  </a:lnTo>
                  <a:lnTo>
                    <a:pt x="289" y="1646"/>
                  </a:lnTo>
                  <a:lnTo>
                    <a:pt x="1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3"/>
            <p:cNvSpPr/>
            <p:nvPr/>
          </p:nvSpPr>
          <p:spPr>
            <a:xfrm>
              <a:off x="1696988" y="1956288"/>
              <a:ext cx="42250" cy="6050"/>
            </a:xfrm>
            <a:custGeom>
              <a:rect b="b" l="l" r="r" t="t"/>
              <a:pathLst>
                <a:path extrusionOk="0" h="242" w="1690">
                  <a:moveTo>
                    <a:pt x="1682" y="0"/>
                  </a:moveTo>
                  <a:lnTo>
                    <a:pt x="1" y="61"/>
                  </a:lnTo>
                  <a:lnTo>
                    <a:pt x="8" y="241"/>
                  </a:lnTo>
                  <a:lnTo>
                    <a:pt x="1689" y="184"/>
                  </a:lnTo>
                  <a:lnTo>
                    <a:pt x="16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3"/>
            <p:cNvSpPr/>
            <p:nvPr/>
          </p:nvSpPr>
          <p:spPr>
            <a:xfrm>
              <a:off x="1445863" y="1872213"/>
              <a:ext cx="107325" cy="176700"/>
            </a:xfrm>
            <a:custGeom>
              <a:rect b="b" l="l" r="r" t="t"/>
              <a:pathLst>
                <a:path extrusionOk="0" h="7068" w="4293">
                  <a:moveTo>
                    <a:pt x="1" y="0"/>
                  </a:moveTo>
                  <a:lnTo>
                    <a:pt x="605" y="6276"/>
                  </a:lnTo>
                  <a:lnTo>
                    <a:pt x="1398" y="7068"/>
                  </a:lnTo>
                  <a:lnTo>
                    <a:pt x="4292" y="4443"/>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3"/>
            <p:cNvSpPr/>
            <p:nvPr/>
          </p:nvSpPr>
          <p:spPr>
            <a:xfrm>
              <a:off x="1268188" y="1822163"/>
              <a:ext cx="268075" cy="346300"/>
            </a:xfrm>
            <a:custGeom>
              <a:rect b="b" l="l" r="r" t="t"/>
              <a:pathLst>
                <a:path extrusionOk="0" h="13852" w="10723">
                  <a:moveTo>
                    <a:pt x="4011" y="1"/>
                  </a:moveTo>
                  <a:lnTo>
                    <a:pt x="4310" y="1455"/>
                  </a:lnTo>
                  <a:cubicBezTo>
                    <a:pt x="4310" y="1455"/>
                    <a:pt x="1" y="3309"/>
                    <a:pt x="1" y="8775"/>
                  </a:cubicBezTo>
                  <a:lnTo>
                    <a:pt x="1005" y="8749"/>
                  </a:lnTo>
                  <a:lnTo>
                    <a:pt x="3605" y="13379"/>
                  </a:lnTo>
                  <a:lnTo>
                    <a:pt x="5127" y="13459"/>
                  </a:lnTo>
                  <a:cubicBezTo>
                    <a:pt x="5909" y="13756"/>
                    <a:pt x="6741" y="13851"/>
                    <a:pt x="7488" y="13851"/>
                  </a:cubicBezTo>
                  <a:cubicBezTo>
                    <a:pt x="8833" y="13851"/>
                    <a:pt x="9901" y="13541"/>
                    <a:pt x="9901" y="13541"/>
                  </a:cubicBezTo>
                  <a:cubicBezTo>
                    <a:pt x="10722" y="4825"/>
                    <a:pt x="7108" y="2046"/>
                    <a:pt x="7108" y="2046"/>
                  </a:cubicBezTo>
                  <a:lnTo>
                    <a:pt x="7835" y="742"/>
                  </a:lnTo>
                  <a:lnTo>
                    <a:pt x="6802" y="332"/>
                  </a:lnTo>
                  <a:lnTo>
                    <a:pt x="6283" y="1488"/>
                  </a:lnTo>
                  <a:lnTo>
                    <a:pt x="5830" y="274"/>
                  </a:lnTo>
                  <a:lnTo>
                    <a:pt x="40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3"/>
            <p:cNvSpPr/>
            <p:nvPr/>
          </p:nvSpPr>
          <p:spPr>
            <a:xfrm>
              <a:off x="1375563" y="1830888"/>
              <a:ext cx="39450" cy="42875"/>
            </a:xfrm>
            <a:custGeom>
              <a:rect b="b" l="l" r="r" t="t"/>
              <a:pathLst>
                <a:path extrusionOk="0" h="1715" w="1578">
                  <a:moveTo>
                    <a:pt x="1455" y="1"/>
                  </a:moveTo>
                  <a:lnTo>
                    <a:pt x="1351" y="1430"/>
                  </a:lnTo>
                  <a:lnTo>
                    <a:pt x="37" y="1009"/>
                  </a:lnTo>
                  <a:lnTo>
                    <a:pt x="1" y="1124"/>
                  </a:lnTo>
                  <a:lnTo>
                    <a:pt x="1416" y="1715"/>
                  </a:lnTo>
                  <a:lnTo>
                    <a:pt x="1578" y="8"/>
                  </a:lnTo>
                  <a:lnTo>
                    <a:pt x="1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3"/>
            <p:cNvSpPr/>
            <p:nvPr/>
          </p:nvSpPr>
          <p:spPr>
            <a:xfrm>
              <a:off x="1432713" y="1833863"/>
              <a:ext cx="13175" cy="39900"/>
            </a:xfrm>
            <a:custGeom>
              <a:rect b="b" l="l" r="r" t="t"/>
              <a:pathLst>
                <a:path extrusionOk="0" h="1596" w="527">
                  <a:moveTo>
                    <a:pt x="181" y="1"/>
                  </a:moveTo>
                  <a:lnTo>
                    <a:pt x="1" y="1596"/>
                  </a:lnTo>
                  <a:lnTo>
                    <a:pt x="527" y="1596"/>
                  </a:lnTo>
                  <a:lnTo>
                    <a:pt x="527" y="1473"/>
                  </a:lnTo>
                  <a:lnTo>
                    <a:pt x="264" y="1426"/>
                  </a:lnTo>
                  <a:lnTo>
                    <a:pt x="303" y="15"/>
                  </a:lnTo>
                  <a:lnTo>
                    <a:pt x="1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3"/>
            <p:cNvSpPr/>
            <p:nvPr/>
          </p:nvSpPr>
          <p:spPr>
            <a:xfrm>
              <a:off x="1423088" y="1853663"/>
              <a:ext cx="32700" cy="312800"/>
            </a:xfrm>
            <a:custGeom>
              <a:rect b="b" l="l" r="r" t="t"/>
              <a:pathLst>
                <a:path extrusionOk="0" h="12512" w="1308">
                  <a:moveTo>
                    <a:pt x="188" y="1"/>
                  </a:moveTo>
                  <a:lnTo>
                    <a:pt x="1" y="343"/>
                  </a:lnTo>
                  <a:lnTo>
                    <a:pt x="1174" y="12512"/>
                  </a:lnTo>
                  <a:lnTo>
                    <a:pt x="1308" y="12512"/>
                  </a:lnTo>
                  <a:lnTo>
                    <a:pt x="1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3"/>
            <p:cNvSpPr/>
            <p:nvPr/>
          </p:nvSpPr>
          <p:spPr>
            <a:xfrm>
              <a:off x="1450363" y="1945663"/>
              <a:ext cx="47925" cy="66875"/>
            </a:xfrm>
            <a:custGeom>
              <a:rect b="b" l="l" r="r" t="t"/>
              <a:pathLst>
                <a:path extrusionOk="0" h="2675" w="1917">
                  <a:moveTo>
                    <a:pt x="1" y="0"/>
                  </a:moveTo>
                  <a:lnTo>
                    <a:pt x="1" y="1944"/>
                  </a:lnTo>
                  <a:cubicBezTo>
                    <a:pt x="457" y="2492"/>
                    <a:pt x="822" y="2674"/>
                    <a:pt x="1105" y="2674"/>
                  </a:cubicBezTo>
                  <a:cubicBezTo>
                    <a:pt x="1673" y="2674"/>
                    <a:pt x="1916" y="1944"/>
                    <a:pt x="1916" y="1944"/>
                  </a:cubicBezTo>
                  <a:lnTo>
                    <a:pt x="16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3"/>
            <p:cNvSpPr/>
            <p:nvPr/>
          </p:nvSpPr>
          <p:spPr>
            <a:xfrm>
              <a:off x="1455688" y="1929188"/>
              <a:ext cx="6575" cy="33675"/>
            </a:xfrm>
            <a:custGeom>
              <a:rect b="b" l="l" r="r" t="t"/>
              <a:pathLst>
                <a:path extrusionOk="0" h="1347" w="263">
                  <a:moveTo>
                    <a:pt x="133" y="0"/>
                  </a:moveTo>
                  <a:cubicBezTo>
                    <a:pt x="61" y="0"/>
                    <a:pt x="0" y="303"/>
                    <a:pt x="0" y="674"/>
                  </a:cubicBezTo>
                  <a:cubicBezTo>
                    <a:pt x="0" y="1044"/>
                    <a:pt x="61" y="1347"/>
                    <a:pt x="133" y="1347"/>
                  </a:cubicBezTo>
                  <a:cubicBezTo>
                    <a:pt x="205" y="1347"/>
                    <a:pt x="263" y="1044"/>
                    <a:pt x="263" y="674"/>
                  </a:cubicBezTo>
                  <a:cubicBezTo>
                    <a:pt x="263" y="303"/>
                    <a:pt x="205" y="0"/>
                    <a:pt x="13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3"/>
            <p:cNvSpPr/>
            <p:nvPr/>
          </p:nvSpPr>
          <p:spPr>
            <a:xfrm>
              <a:off x="1466288" y="1929188"/>
              <a:ext cx="6600" cy="33675"/>
            </a:xfrm>
            <a:custGeom>
              <a:rect b="b" l="l" r="r" t="t"/>
              <a:pathLst>
                <a:path extrusionOk="0" h="1347" w="264">
                  <a:moveTo>
                    <a:pt x="134" y="0"/>
                  </a:moveTo>
                  <a:cubicBezTo>
                    <a:pt x="62" y="0"/>
                    <a:pt x="1" y="303"/>
                    <a:pt x="1" y="674"/>
                  </a:cubicBezTo>
                  <a:cubicBezTo>
                    <a:pt x="1" y="1044"/>
                    <a:pt x="62" y="1347"/>
                    <a:pt x="134" y="1347"/>
                  </a:cubicBezTo>
                  <a:cubicBezTo>
                    <a:pt x="206" y="1347"/>
                    <a:pt x="264" y="1044"/>
                    <a:pt x="264" y="674"/>
                  </a:cubicBezTo>
                  <a:cubicBezTo>
                    <a:pt x="264" y="303"/>
                    <a:pt x="206" y="0"/>
                    <a:pt x="1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3"/>
            <p:cNvSpPr/>
            <p:nvPr/>
          </p:nvSpPr>
          <p:spPr>
            <a:xfrm>
              <a:off x="1476188" y="1928813"/>
              <a:ext cx="6600" cy="33700"/>
            </a:xfrm>
            <a:custGeom>
              <a:rect b="b" l="l" r="r" t="t"/>
              <a:pathLst>
                <a:path extrusionOk="0" h="1348" w="264">
                  <a:moveTo>
                    <a:pt x="134" y="1"/>
                  </a:moveTo>
                  <a:cubicBezTo>
                    <a:pt x="59" y="1"/>
                    <a:pt x="1" y="300"/>
                    <a:pt x="1" y="674"/>
                  </a:cubicBezTo>
                  <a:cubicBezTo>
                    <a:pt x="1" y="1045"/>
                    <a:pt x="59" y="1348"/>
                    <a:pt x="134" y="1348"/>
                  </a:cubicBezTo>
                  <a:cubicBezTo>
                    <a:pt x="206" y="1348"/>
                    <a:pt x="264" y="1045"/>
                    <a:pt x="264" y="674"/>
                  </a:cubicBezTo>
                  <a:cubicBezTo>
                    <a:pt x="264" y="300"/>
                    <a:pt x="206" y="1"/>
                    <a:pt x="1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3"/>
            <p:cNvSpPr/>
            <p:nvPr/>
          </p:nvSpPr>
          <p:spPr>
            <a:xfrm>
              <a:off x="1288263" y="2038813"/>
              <a:ext cx="122700" cy="163400"/>
            </a:xfrm>
            <a:custGeom>
              <a:rect b="b" l="l" r="r" t="t"/>
              <a:pathLst>
                <a:path extrusionOk="0" h="6536" w="4908">
                  <a:moveTo>
                    <a:pt x="1826" y="1"/>
                  </a:moveTo>
                  <a:lnTo>
                    <a:pt x="202" y="44"/>
                  </a:lnTo>
                  <a:cubicBezTo>
                    <a:pt x="0" y="5325"/>
                    <a:pt x="3723" y="6535"/>
                    <a:pt x="3723" y="6535"/>
                  </a:cubicBezTo>
                  <a:lnTo>
                    <a:pt x="4908" y="5145"/>
                  </a:lnTo>
                  <a:cubicBezTo>
                    <a:pt x="4699" y="5023"/>
                    <a:pt x="4504" y="4890"/>
                    <a:pt x="4324" y="4753"/>
                  </a:cubicBezTo>
                  <a:cubicBezTo>
                    <a:pt x="2510" y="3396"/>
                    <a:pt x="1963" y="1426"/>
                    <a:pt x="18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3"/>
            <p:cNvSpPr/>
            <p:nvPr/>
          </p:nvSpPr>
          <p:spPr>
            <a:xfrm>
              <a:off x="1268188" y="1918288"/>
              <a:ext cx="90125" cy="123250"/>
            </a:xfrm>
            <a:custGeom>
              <a:rect b="b" l="l" r="r" t="t"/>
              <a:pathLst>
                <a:path extrusionOk="0" h="4930" w="3605">
                  <a:moveTo>
                    <a:pt x="3342" y="1"/>
                  </a:moveTo>
                  <a:lnTo>
                    <a:pt x="3352" y="4606"/>
                  </a:lnTo>
                  <a:lnTo>
                    <a:pt x="8" y="4490"/>
                  </a:lnTo>
                  <a:cubicBezTo>
                    <a:pt x="4" y="4620"/>
                    <a:pt x="1" y="4796"/>
                    <a:pt x="1" y="4930"/>
                  </a:cubicBezTo>
                  <a:lnTo>
                    <a:pt x="3605" y="4868"/>
                  </a:lnTo>
                  <a:lnTo>
                    <a:pt x="33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 name="Google Shape;2206;p43"/>
          <p:cNvGrpSpPr/>
          <p:nvPr/>
        </p:nvGrpSpPr>
        <p:grpSpPr>
          <a:xfrm>
            <a:off x="4708463" y="3012363"/>
            <a:ext cx="1869900" cy="1278950"/>
            <a:chOff x="5767113" y="1247438"/>
            <a:chExt cx="1869900" cy="1278950"/>
          </a:xfrm>
        </p:grpSpPr>
        <p:sp>
          <p:nvSpPr>
            <p:cNvPr id="2207" name="Google Shape;2207;p43"/>
            <p:cNvSpPr/>
            <p:nvPr/>
          </p:nvSpPr>
          <p:spPr>
            <a:xfrm>
              <a:off x="6266963" y="1346013"/>
              <a:ext cx="1370050" cy="1059150"/>
            </a:xfrm>
            <a:custGeom>
              <a:rect b="b" l="l" r="r" t="t"/>
              <a:pathLst>
                <a:path extrusionOk="0" h="42366" w="54802">
                  <a:moveTo>
                    <a:pt x="1" y="1"/>
                  </a:moveTo>
                  <a:lnTo>
                    <a:pt x="2849" y="42366"/>
                  </a:lnTo>
                  <a:lnTo>
                    <a:pt x="52505" y="42366"/>
                  </a:lnTo>
                  <a:lnTo>
                    <a:pt x="548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3"/>
            <p:cNvSpPr/>
            <p:nvPr/>
          </p:nvSpPr>
          <p:spPr>
            <a:xfrm>
              <a:off x="6330888" y="1380663"/>
              <a:ext cx="1255625" cy="973200"/>
            </a:xfrm>
            <a:custGeom>
              <a:rect b="b" l="l" r="r" t="t"/>
              <a:pathLst>
                <a:path extrusionOk="0" h="38928" w="50225">
                  <a:moveTo>
                    <a:pt x="49292" y="591"/>
                  </a:moveTo>
                  <a:lnTo>
                    <a:pt x="47010" y="38125"/>
                  </a:lnTo>
                  <a:lnTo>
                    <a:pt x="3356" y="37030"/>
                  </a:lnTo>
                  <a:lnTo>
                    <a:pt x="1390" y="1423"/>
                  </a:lnTo>
                  <a:lnTo>
                    <a:pt x="49292" y="591"/>
                  </a:lnTo>
                  <a:close/>
                  <a:moveTo>
                    <a:pt x="50225" y="1"/>
                  </a:moveTo>
                  <a:lnTo>
                    <a:pt x="0" y="257"/>
                  </a:lnTo>
                  <a:lnTo>
                    <a:pt x="2783" y="38928"/>
                  </a:lnTo>
                  <a:lnTo>
                    <a:pt x="48317" y="38928"/>
                  </a:lnTo>
                  <a:lnTo>
                    <a:pt x="50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9" name="Google Shape;2209;p43"/>
            <p:cNvGrpSpPr/>
            <p:nvPr/>
          </p:nvGrpSpPr>
          <p:grpSpPr>
            <a:xfrm>
              <a:off x="5767113" y="1247438"/>
              <a:ext cx="1027225" cy="1278950"/>
              <a:chOff x="5081313" y="1247438"/>
              <a:chExt cx="1027225" cy="1278950"/>
            </a:xfrm>
          </p:grpSpPr>
          <p:sp>
            <p:nvSpPr>
              <p:cNvPr id="2210" name="Google Shape;2210;p43"/>
              <p:cNvSpPr/>
              <p:nvPr/>
            </p:nvSpPr>
            <p:spPr>
              <a:xfrm>
                <a:off x="5209888" y="1792563"/>
                <a:ext cx="340700" cy="345525"/>
              </a:xfrm>
              <a:custGeom>
                <a:rect b="b" l="l" r="r" t="t"/>
                <a:pathLst>
                  <a:path extrusionOk="0" h="13821" w="13628">
                    <a:moveTo>
                      <a:pt x="6816" y="0"/>
                    </a:moveTo>
                    <a:lnTo>
                      <a:pt x="7252" y="1980"/>
                    </a:lnTo>
                    <a:cubicBezTo>
                      <a:pt x="7252" y="1980"/>
                      <a:pt x="2776" y="5624"/>
                      <a:pt x="2935" y="6495"/>
                    </a:cubicBezTo>
                    <a:cubicBezTo>
                      <a:pt x="2977" y="6729"/>
                      <a:pt x="3168" y="6814"/>
                      <a:pt x="3424" y="6814"/>
                    </a:cubicBezTo>
                    <a:cubicBezTo>
                      <a:pt x="4124" y="6814"/>
                      <a:pt x="5311" y="6178"/>
                      <a:pt x="5311" y="6178"/>
                    </a:cubicBezTo>
                    <a:lnTo>
                      <a:pt x="5311" y="6178"/>
                    </a:lnTo>
                    <a:cubicBezTo>
                      <a:pt x="5311" y="6179"/>
                      <a:pt x="1" y="13584"/>
                      <a:pt x="5091" y="13707"/>
                    </a:cubicBezTo>
                    <a:cubicBezTo>
                      <a:pt x="5091" y="13707"/>
                      <a:pt x="5814" y="13821"/>
                      <a:pt x="6864" y="13821"/>
                    </a:cubicBezTo>
                    <a:cubicBezTo>
                      <a:pt x="8839" y="13821"/>
                      <a:pt x="11973" y="13417"/>
                      <a:pt x="13628" y="11089"/>
                    </a:cubicBezTo>
                    <a:lnTo>
                      <a:pt x="85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3"/>
              <p:cNvSpPr/>
              <p:nvPr/>
            </p:nvSpPr>
            <p:spPr>
              <a:xfrm>
                <a:off x="5293188" y="1803888"/>
                <a:ext cx="74275" cy="65800"/>
              </a:xfrm>
              <a:custGeom>
                <a:rect b="b" l="l" r="r" t="t"/>
                <a:pathLst>
                  <a:path extrusionOk="0" h="2632" w="2971">
                    <a:moveTo>
                      <a:pt x="0" y="1"/>
                    </a:moveTo>
                    <a:lnTo>
                      <a:pt x="159" y="1765"/>
                    </a:lnTo>
                    <a:cubicBezTo>
                      <a:pt x="159" y="1765"/>
                      <a:pt x="838" y="2631"/>
                      <a:pt x="1975" y="2631"/>
                    </a:cubicBezTo>
                    <a:cubicBezTo>
                      <a:pt x="2276" y="2631"/>
                      <a:pt x="2609" y="2570"/>
                      <a:pt x="2971" y="2417"/>
                    </a:cubicBezTo>
                    <a:lnTo>
                      <a:pt x="16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3"/>
              <p:cNvSpPr/>
              <p:nvPr/>
            </p:nvSpPr>
            <p:spPr>
              <a:xfrm>
                <a:off x="5145263" y="1247438"/>
                <a:ext cx="579850" cy="542450"/>
              </a:xfrm>
              <a:custGeom>
                <a:rect b="b" l="l" r="r" t="t"/>
                <a:pathLst>
                  <a:path extrusionOk="0" h="21698" w="23194">
                    <a:moveTo>
                      <a:pt x="14249" y="1"/>
                    </a:moveTo>
                    <a:cubicBezTo>
                      <a:pt x="12278" y="1"/>
                      <a:pt x="10066" y="517"/>
                      <a:pt x="7896" y="1719"/>
                    </a:cubicBezTo>
                    <a:cubicBezTo>
                      <a:pt x="2715" y="4592"/>
                      <a:pt x="58" y="9020"/>
                      <a:pt x="1916" y="11112"/>
                    </a:cubicBezTo>
                    <a:cubicBezTo>
                      <a:pt x="1358" y="11544"/>
                      <a:pt x="901" y="12081"/>
                      <a:pt x="627" y="12783"/>
                    </a:cubicBezTo>
                    <a:cubicBezTo>
                      <a:pt x="1" y="14446"/>
                      <a:pt x="357" y="16113"/>
                      <a:pt x="1012" y="17686"/>
                    </a:cubicBezTo>
                    <a:cubicBezTo>
                      <a:pt x="1527" y="18896"/>
                      <a:pt x="2355" y="19951"/>
                      <a:pt x="3342" y="20847"/>
                    </a:cubicBezTo>
                    <a:lnTo>
                      <a:pt x="5866" y="21697"/>
                    </a:lnTo>
                    <a:lnTo>
                      <a:pt x="12983" y="20844"/>
                    </a:lnTo>
                    <a:lnTo>
                      <a:pt x="18456" y="16210"/>
                    </a:lnTo>
                    <a:lnTo>
                      <a:pt x="18589" y="8703"/>
                    </a:lnTo>
                    <a:cubicBezTo>
                      <a:pt x="18805" y="8495"/>
                      <a:pt x="19014" y="8282"/>
                      <a:pt x="19223" y="8059"/>
                    </a:cubicBezTo>
                    <a:cubicBezTo>
                      <a:pt x="23194" y="3830"/>
                      <a:pt x="19618" y="1"/>
                      <a:pt x="142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3"/>
              <p:cNvSpPr/>
              <p:nvPr/>
            </p:nvSpPr>
            <p:spPr>
              <a:xfrm>
                <a:off x="5108188" y="1258813"/>
                <a:ext cx="554525" cy="295775"/>
              </a:xfrm>
              <a:custGeom>
                <a:rect b="b" l="l" r="r" t="t"/>
                <a:pathLst>
                  <a:path extrusionOk="0" h="11831" w="22181">
                    <a:moveTo>
                      <a:pt x="12472" y="0"/>
                    </a:moveTo>
                    <a:lnTo>
                      <a:pt x="12472" y="0"/>
                    </a:lnTo>
                    <a:cubicBezTo>
                      <a:pt x="11453" y="281"/>
                      <a:pt x="10409" y="695"/>
                      <a:pt x="9379" y="1267"/>
                    </a:cubicBezTo>
                    <a:cubicBezTo>
                      <a:pt x="2400" y="5132"/>
                      <a:pt x="0" y="11831"/>
                      <a:pt x="7050" y="11831"/>
                    </a:cubicBezTo>
                    <a:cubicBezTo>
                      <a:pt x="8165" y="11831"/>
                      <a:pt x="9515" y="11663"/>
                      <a:pt x="11122" y="11291"/>
                    </a:cubicBezTo>
                    <a:cubicBezTo>
                      <a:pt x="22181" y="8719"/>
                      <a:pt x="18503" y="1773"/>
                      <a:pt x="15459" y="1773"/>
                    </a:cubicBezTo>
                    <a:cubicBezTo>
                      <a:pt x="15265" y="1773"/>
                      <a:pt x="15073" y="1802"/>
                      <a:pt x="14888" y="1862"/>
                    </a:cubicBezTo>
                    <a:cubicBezTo>
                      <a:pt x="11795" y="2852"/>
                      <a:pt x="10765" y="9188"/>
                      <a:pt x="10765" y="9188"/>
                    </a:cubicBezTo>
                    <a:cubicBezTo>
                      <a:pt x="12351" y="4205"/>
                      <a:pt x="14336" y="2533"/>
                      <a:pt x="15834" y="2533"/>
                    </a:cubicBezTo>
                    <a:cubicBezTo>
                      <a:pt x="16645" y="2533"/>
                      <a:pt x="17313" y="3023"/>
                      <a:pt x="17696" y="3744"/>
                    </a:cubicBezTo>
                    <a:cubicBezTo>
                      <a:pt x="18787" y="5793"/>
                      <a:pt x="16756" y="9984"/>
                      <a:pt x="11201" y="10873"/>
                    </a:cubicBezTo>
                    <a:cubicBezTo>
                      <a:pt x="10203" y="11034"/>
                      <a:pt x="9275" y="11112"/>
                      <a:pt x="8437" y="11112"/>
                    </a:cubicBezTo>
                    <a:cubicBezTo>
                      <a:pt x="4609" y="11112"/>
                      <a:pt x="2634" y="9469"/>
                      <a:pt x="4220" y="6445"/>
                    </a:cubicBezTo>
                    <a:cubicBezTo>
                      <a:pt x="6150" y="2762"/>
                      <a:pt x="12471" y="0"/>
                      <a:pt x="124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3"/>
              <p:cNvSpPr/>
              <p:nvPr/>
            </p:nvSpPr>
            <p:spPr>
              <a:xfrm>
                <a:off x="5123688" y="1464913"/>
                <a:ext cx="658725" cy="821100"/>
              </a:xfrm>
              <a:custGeom>
                <a:rect b="b" l="l" r="r" t="t"/>
                <a:pathLst>
                  <a:path extrusionOk="0" h="32844" w="26349">
                    <a:moveTo>
                      <a:pt x="16404" y="1"/>
                    </a:moveTo>
                    <a:cubicBezTo>
                      <a:pt x="12834" y="3410"/>
                      <a:pt x="8967" y="3962"/>
                      <a:pt x="6837" y="3962"/>
                    </a:cubicBezTo>
                    <a:cubicBezTo>
                      <a:pt x="5817" y="3962"/>
                      <a:pt x="5196" y="3835"/>
                      <a:pt x="5196" y="3835"/>
                    </a:cubicBezTo>
                    <a:lnTo>
                      <a:pt x="4919" y="12037"/>
                    </a:lnTo>
                    <a:cubicBezTo>
                      <a:pt x="4376" y="11816"/>
                      <a:pt x="3762" y="11714"/>
                      <a:pt x="3162" y="11714"/>
                    </a:cubicBezTo>
                    <a:cubicBezTo>
                      <a:pt x="2420" y="11714"/>
                      <a:pt x="1698" y="11870"/>
                      <a:pt x="1157" y="12148"/>
                    </a:cubicBezTo>
                    <a:cubicBezTo>
                      <a:pt x="408" y="12530"/>
                      <a:pt x="1" y="13142"/>
                      <a:pt x="361" y="13898"/>
                    </a:cubicBezTo>
                    <a:cubicBezTo>
                      <a:pt x="638" y="14479"/>
                      <a:pt x="1563" y="14673"/>
                      <a:pt x="2672" y="14673"/>
                    </a:cubicBezTo>
                    <a:cubicBezTo>
                      <a:pt x="4891" y="14673"/>
                      <a:pt x="7850" y="13898"/>
                      <a:pt x="7850" y="13898"/>
                    </a:cubicBezTo>
                    <a:lnTo>
                      <a:pt x="11994" y="22366"/>
                    </a:lnTo>
                    <a:lnTo>
                      <a:pt x="11994" y="22370"/>
                    </a:lnTo>
                    <a:lnTo>
                      <a:pt x="9751" y="23943"/>
                    </a:lnTo>
                    <a:lnTo>
                      <a:pt x="13675" y="31846"/>
                    </a:lnTo>
                    <a:lnTo>
                      <a:pt x="17445" y="32843"/>
                    </a:lnTo>
                    <a:lnTo>
                      <a:pt x="18960" y="27637"/>
                    </a:lnTo>
                    <a:lnTo>
                      <a:pt x="17121" y="24130"/>
                    </a:lnTo>
                    <a:lnTo>
                      <a:pt x="15018" y="22769"/>
                    </a:lnTo>
                    <a:lnTo>
                      <a:pt x="15130" y="19291"/>
                    </a:lnTo>
                    <a:cubicBezTo>
                      <a:pt x="17347" y="18168"/>
                      <a:pt x="20523" y="15806"/>
                      <a:pt x="23021" y="10964"/>
                    </a:cubicBezTo>
                    <a:cubicBezTo>
                      <a:pt x="26348" y="4516"/>
                      <a:pt x="18593" y="876"/>
                      <a:pt x="164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3"/>
              <p:cNvSpPr/>
              <p:nvPr/>
            </p:nvSpPr>
            <p:spPr>
              <a:xfrm>
                <a:off x="5378238" y="1690763"/>
                <a:ext cx="90750" cy="77800"/>
              </a:xfrm>
              <a:custGeom>
                <a:rect b="b" l="l" r="r" t="t"/>
                <a:pathLst>
                  <a:path extrusionOk="0" h="3112" w="3630">
                    <a:moveTo>
                      <a:pt x="3630" y="0"/>
                    </a:moveTo>
                    <a:lnTo>
                      <a:pt x="3630" y="0"/>
                    </a:lnTo>
                    <a:cubicBezTo>
                      <a:pt x="2715" y="76"/>
                      <a:pt x="1794" y="252"/>
                      <a:pt x="926" y="558"/>
                    </a:cubicBezTo>
                    <a:cubicBezTo>
                      <a:pt x="1099" y="1451"/>
                      <a:pt x="840" y="2452"/>
                      <a:pt x="80" y="2974"/>
                    </a:cubicBezTo>
                    <a:cubicBezTo>
                      <a:pt x="55" y="2988"/>
                      <a:pt x="29" y="3006"/>
                      <a:pt x="1" y="3021"/>
                    </a:cubicBezTo>
                    <a:cubicBezTo>
                      <a:pt x="194" y="3080"/>
                      <a:pt x="384" y="3112"/>
                      <a:pt x="563" y="3112"/>
                    </a:cubicBezTo>
                    <a:cubicBezTo>
                      <a:pt x="581" y="3112"/>
                      <a:pt x="599" y="3111"/>
                      <a:pt x="616" y="3111"/>
                    </a:cubicBezTo>
                    <a:cubicBezTo>
                      <a:pt x="2481" y="3050"/>
                      <a:pt x="3317" y="1581"/>
                      <a:pt x="363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3"/>
              <p:cNvSpPr/>
              <p:nvPr/>
            </p:nvSpPr>
            <p:spPr>
              <a:xfrm>
                <a:off x="5340263" y="1704713"/>
                <a:ext cx="65450" cy="61575"/>
              </a:xfrm>
              <a:custGeom>
                <a:rect b="b" l="l" r="r" t="t"/>
                <a:pathLst>
                  <a:path extrusionOk="0" h="2463" w="2618">
                    <a:moveTo>
                      <a:pt x="2445" y="0"/>
                    </a:moveTo>
                    <a:lnTo>
                      <a:pt x="2445" y="0"/>
                    </a:lnTo>
                    <a:cubicBezTo>
                      <a:pt x="1898" y="187"/>
                      <a:pt x="1376" y="421"/>
                      <a:pt x="886" y="709"/>
                    </a:cubicBezTo>
                    <a:cubicBezTo>
                      <a:pt x="551" y="911"/>
                      <a:pt x="267" y="1152"/>
                      <a:pt x="0" y="1419"/>
                    </a:cubicBezTo>
                    <a:cubicBezTo>
                      <a:pt x="364" y="1908"/>
                      <a:pt x="958" y="2297"/>
                      <a:pt x="1520" y="2463"/>
                    </a:cubicBezTo>
                    <a:cubicBezTo>
                      <a:pt x="1548" y="2448"/>
                      <a:pt x="1574" y="2430"/>
                      <a:pt x="1599" y="2416"/>
                    </a:cubicBezTo>
                    <a:cubicBezTo>
                      <a:pt x="2359" y="1894"/>
                      <a:pt x="2618" y="893"/>
                      <a:pt x="24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3"/>
              <p:cNvSpPr/>
              <p:nvPr/>
            </p:nvSpPr>
            <p:spPr>
              <a:xfrm>
                <a:off x="5323438" y="1687513"/>
                <a:ext cx="165450" cy="70275"/>
              </a:xfrm>
              <a:custGeom>
                <a:rect b="b" l="l" r="r" t="t"/>
                <a:pathLst>
                  <a:path extrusionOk="0" h="2811" w="6618">
                    <a:moveTo>
                      <a:pt x="5971" y="0"/>
                    </a:moveTo>
                    <a:cubicBezTo>
                      <a:pt x="3688" y="0"/>
                      <a:pt x="1437" y="857"/>
                      <a:pt x="22" y="2701"/>
                    </a:cubicBezTo>
                    <a:cubicBezTo>
                      <a:pt x="0" y="2731"/>
                      <a:pt x="18" y="2810"/>
                      <a:pt x="54" y="2810"/>
                    </a:cubicBezTo>
                    <a:cubicBezTo>
                      <a:pt x="61" y="2810"/>
                      <a:pt x="68" y="2808"/>
                      <a:pt x="76" y="2802"/>
                    </a:cubicBezTo>
                    <a:cubicBezTo>
                      <a:pt x="1023" y="2013"/>
                      <a:pt x="1876" y="1351"/>
                      <a:pt x="3042" y="908"/>
                    </a:cubicBezTo>
                    <a:cubicBezTo>
                      <a:pt x="4158" y="483"/>
                      <a:pt x="5375" y="332"/>
                      <a:pt x="6549" y="166"/>
                    </a:cubicBezTo>
                    <a:cubicBezTo>
                      <a:pt x="6617" y="159"/>
                      <a:pt x="6614" y="22"/>
                      <a:pt x="6545" y="19"/>
                    </a:cubicBezTo>
                    <a:cubicBezTo>
                      <a:pt x="6354" y="7"/>
                      <a:pt x="6162" y="0"/>
                      <a:pt x="59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3"/>
              <p:cNvSpPr/>
              <p:nvPr/>
            </p:nvSpPr>
            <p:spPr>
              <a:xfrm>
                <a:off x="5335188" y="1734213"/>
                <a:ext cx="30225" cy="34800"/>
              </a:xfrm>
              <a:custGeom>
                <a:rect b="b" l="l" r="r" t="t"/>
                <a:pathLst>
                  <a:path extrusionOk="0" h="1392" w="1209">
                    <a:moveTo>
                      <a:pt x="1134" y="1"/>
                    </a:moveTo>
                    <a:cubicBezTo>
                      <a:pt x="1128" y="1"/>
                      <a:pt x="1121" y="2"/>
                      <a:pt x="1114" y="5"/>
                    </a:cubicBezTo>
                    <a:cubicBezTo>
                      <a:pt x="621" y="195"/>
                      <a:pt x="239" y="739"/>
                      <a:pt x="31" y="1204"/>
                    </a:cubicBezTo>
                    <a:cubicBezTo>
                      <a:pt x="0" y="1267"/>
                      <a:pt x="56" y="1392"/>
                      <a:pt x="114" y="1392"/>
                    </a:cubicBezTo>
                    <a:cubicBezTo>
                      <a:pt x="131" y="1392"/>
                      <a:pt x="149" y="1380"/>
                      <a:pt x="164" y="1351"/>
                    </a:cubicBezTo>
                    <a:cubicBezTo>
                      <a:pt x="409" y="862"/>
                      <a:pt x="844" y="577"/>
                      <a:pt x="1175" y="159"/>
                    </a:cubicBezTo>
                    <a:cubicBezTo>
                      <a:pt x="1208" y="120"/>
                      <a:pt x="1193" y="1"/>
                      <a:pt x="1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3"/>
              <p:cNvSpPr/>
              <p:nvPr/>
            </p:nvSpPr>
            <p:spPr>
              <a:xfrm>
                <a:off x="5350238" y="1742188"/>
                <a:ext cx="19750" cy="31100"/>
              </a:xfrm>
              <a:custGeom>
                <a:rect b="b" l="l" r="r" t="t"/>
                <a:pathLst>
                  <a:path extrusionOk="0" h="1244" w="790">
                    <a:moveTo>
                      <a:pt x="711" y="0"/>
                    </a:moveTo>
                    <a:cubicBezTo>
                      <a:pt x="698" y="0"/>
                      <a:pt x="684" y="5"/>
                      <a:pt x="667" y="17"/>
                    </a:cubicBezTo>
                    <a:cubicBezTo>
                      <a:pt x="512" y="125"/>
                      <a:pt x="433" y="309"/>
                      <a:pt x="343" y="471"/>
                    </a:cubicBezTo>
                    <a:cubicBezTo>
                      <a:pt x="239" y="661"/>
                      <a:pt x="145" y="856"/>
                      <a:pt x="37" y="1039"/>
                    </a:cubicBezTo>
                    <a:cubicBezTo>
                      <a:pt x="0" y="1104"/>
                      <a:pt x="38" y="1243"/>
                      <a:pt x="98" y="1243"/>
                    </a:cubicBezTo>
                    <a:cubicBezTo>
                      <a:pt x="115" y="1243"/>
                      <a:pt x="133" y="1232"/>
                      <a:pt x="152" y="1205"/>
                    </a:cubicBezTo>
                    <a:cubicBezTo>
                      <a:pt x="372" y="885"/>
                      <a:pt x="667" y="550"/>
                      <a:pt x="775" y="168"/>
                    </a:cubicBezTo>
                    <a:cubicBezTo>
                      <a:pt x="790" y="117"/>
                      <a:pt x="773" y="0"/>
                      <a:pt x="7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3"/>
              <p:cNvSpPr/>
              <p:nvPr/>
            </p:nvSpPr>
            <p:spPr>
              <a:xfrm>
                <a:off x="5622713" y="1659063"/>
                <a:ext cx="45925" cy="10025"/>
              </a:xfrm>
              <a:custGeom>
                <a:rect b="b" l="l" r="r" t="t"/>
                <a:pathLst>
                  <a:path extrusionOk="0" h="401" w="1837">
                    <a:moveTo>
                      <a:pt x="551" y="1"/>
                    </a:moveTo>
                    <a:cubicBezTo>
                      <a:pt x="415" y="1"/>
                      <a:pt x="274" y="5"/>
                      <a:pt x="126" y="12"/>
                    </a:cubicBezTo>
                    <a:cubicBezTo>
                      <a:pt x="0" y="19"/>
                      <a:pt x="7" y="282"/>
                      <a:pt x="130" y="289"/>
                    </a:cubicBezTo>
                    <a:cubicBezTo>
                      <a:pt x="673" y="318"/>
                      <a:pt x="1210" y="390"/>
                      <a:pt x="1754" y="400"/>
                    </a:cubicBezTo>
                    <a:cubicBezTo>
                      <a:pt x="1754" y="400"/>
                      <a:pt x="1755" y="401"/>
                      <a:pt x="1756" y="401"/>
                    </a:cubicBezTo>
                    <a:cubicBezTo>
                      <a:pt x="1836" y="401"/>
                      <a:pt x="1828" y="245"/>
                      <a:pt x="1768" y="217"/>
                    </a:cubicBezTo>
                    <a:cubicBezTo>
                      <a:pt x="1343" y="44"/>
                      <a:pt x="965" y="1"/>
                      <a:pt x="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3"/>
              <p:cNvSpPr/>
              <p:nvPr/>
            </p:nvSpPr>
            <p:spPr>
              <a:xfrm>
                <a:off x="5627488" y="1644813"/>
                <a:ext cx="40600" cy="7900"/>
              </a:xfrm>
              <a:custGeom>
                <a:rect b="b" l="l" r="r" t="t"/>
                <a:pathLst>
                  <a:path extrusionOk="0" h="316" w="1624">
                    <a:moveTo>
                      <a:pt x="987" y="1"/>
                    </a:moveTo>
                    <a:cubicBezTo>
                      <a:pt x="689" y="1"/>
                      <a:pt x="393" y="45"/>
                      <a:pt x="94" y="96"/>
                    </a:cubicBezTo>
                    <a:cubicBezTo>
                      <a:pt x="2" y="113"/>
                      <a:pt x="0" y="315"/>
                      <a:pt x="92" y="315"/>
                    </a:cubicBezTo>
                    <a:cubicBezTo>
                      <a:pt x="94" y="315"/>
                      <a:pt x="96" y="315"/>
                      <a:pt x="97" y="315"/>
                    </a:cubicBezTo>
                    <a:cubicBezTo>
                      <a:pt x="580" y="283"/>
                      <a:pt x="1066" y="312"/>
                      <a:pt x="1545" y="232"/>
                    </a:cubicBezTo>
                    <a:cubicBezTo>
                      <a:pt x="1609" y="222"/>
                      <a:pt x="1624" y="78"/>
                      <a:pt x="1555" y="63"/>
                    </a:cubicBezTo>
                    <a:cubicBezTo>
                      <a:pt x="1364" y="19"/>
                      <a:pt x="1175" y="1"/>
                      <a:pt x="9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3"/>
              <p:cNvSpPr/>
              <p:nvPr/>
            </p:nvSpPr>
            <p:spPr>
              <a:xfrm>
                <a:off x="5559438" y="1634688"/>
                <a:ext cx="90750" cy="77800"/>
              </a:xfrm>
              <a:custGeom>
                <a:rect b="b" l="l" r="r" t="t"/>
                <a:pathLst>
                  <a:path extrusionOk="0" h="3112" w="3630">
                    <a:moveTo>
                      <a:pt x="3629" y="0"/>
                    </a:moveTo>
                    <a:cubicBezTo>
                      <a:pt x="2715" y="76"/>
                      <a:pt x="1797" y="252"/>
                      <a:pt x="925" y="555"/>
                    </a:cubicBezTo>
                    <a:cubicBezTo>
                      <a:pt x="1102" y="1451"/>
                      <a:pt x="843" y="2448"/>
                      <a:pt x="79" y="2970"/>
                    </a:cubicBezTo>
                    <a:cubicBezTo>
                      <a:pt x="54" y="2988"/>
                      <a:pt x="29" y="3006"/>
                      <a:pt x="0" y="3021"/>
                    </a:cubicBezTo>
                    <a:cubicBezTo>
                      <a:pt x="204" y="3082"/>
                      <a:pt x="402" y="3111"/>
                      <a:pt x="581" y="3111"/>
                    </a:cubicBezTo>
                    <a:cubicBezTo>
                      <a:pt x="591" y="3111"/>
                      <a:pt x="602" y="3111"/>
                      <a:pt x="612" y="3111"/>
                    </a:cubicBezTo>
                    <a:cubicBezTo>
                      <a:pt x="2481" y="3050"/>
                      <a:pt x="3316" y="1584"/>
                      <a:pt x="36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3"/>
              <p:cNvSpPr/>
              <p:nvPr/>
            </p:nvSpPr>
            <p:spPr>
              <a:xfrm>
                <a:off x="5504713" y="1631363"/>
                <a:ext cx="165350" cy="70300"/>
              </a:xfrm>
              <a:custGeom>
                <a:rect b="b" l="l" r="r" t="t"/>
                <a:pathLst>
                  <a:path extrusionOk="0" h="2812" w="6614">
                    <a:moveTo>
                      <a:pt x="5980" y="1"/>
                    </a:moveTo>
                    <a:cubicBezTo>
                      <a:pt x="3694" y="1"/>
                      <a:pt x="1435" y="854"/>
                      <a:pt x="22" y="2704"/>
                    </a:cubicBezTo>
                    <a:cubicBezTo>
                      <a:pt x="1" y="2734"/>
                      <a:pt x="15" y="2811"/>
                      <a:pt x="49" y="2811"/>
                    </a:cubicBezTo>
                    <a:cubicBezTo>
                      <a:pt x="56" y="2811"/>
                      <a:pt x="64" y="2808"/>
                      <a:pt x="72" y="2801"/>
                    </a:cubicBezTo>
                    <a:cubicBezTo>
                      <a:pt x="1023" y="2020"/>
                      <a:pt x="1876" y="1350"/>
                      <a:pt x="3039" y="911"/>
                    </a:cubicBezTo>
                    <a:cubicBezTo>
                      <a:pt x="4155" y="486"/>
                      <a:pt x="5372" y="335"/>
                      <a:pt x="6549" y="169"/>
                    </a:cubicBezTo>
                    <a:cubicBezTo>
                      <a:pt x="6614" y="158"/>
                      <a:pt x="6610" y="25"/>
                      <a:pt x="6546" y="18"/>
                    </a:cubicBezTo>
                    <a:cubicBezTo>
                      <a:pt x="6357" y="6"/>
                      <a:pt x="6169" y="1"/>
                      <a:pt x="59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3"/>
              <p:cNvSpPr/>
              <p:nvPr/>
            </p:nvSpPr>
            <p:spPr>
              <a:xfrm>
                <a:off x="5521538" y="1648638"/>
                <a:ext cx="65450" cy="61575"/>
              </a:xfrm>
              <a:custGeom>
                <a:rect b="b" l="l" r="r" t="t"/>
                <a:pathLst>
                  <a:path extrusionOk="0" h="2463" w="2618">
                    <a:moveTo>
                      <a:pt x="2441" y="0"/>
                    </a:moveTo>
                    <a:lnTo>
                      <a:pt x="2441" y="0"/>
                    </a:lnTo>
                    <a:cubicBezTo>
                      <a:pt x="1898" y="187"/>
                      <a:pt x="1376" y="425"/>
                      <a:pt x="882" y="709"/>
                    </a:cubicBezTo>
                    <a:cubicBezTo>
                      <a:pt x="551" y="911"/>
                      <a:pt x="270" y="1152"/>
                      <a:pt x="0" y="1419"/>
                    </a:cubicBezTo>
                    <a:cubicBezTo>
                      <a:pt x="360" y="1908"/>
                      <a:pt x="958" y="2297"/>
                      <a:pt x="1516" y="2463"/>
                    </a:cubicBezTo>
                    <a:cubicBezTo>
                      <a:pt x="1545" y="2448"/>
                      <a:pt x="1570" y="2430"/>
                      <a:pt x="1595" y="2416"/>
                    </a:cubicBezTo>
                    <a:cubicBezTo>
                      <a:pt x="2359" y="1890"/>
                      <a:pt x="2618" y="893"/>
                      <a:pt x="2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3"/>
              <p:cNvSpPr/>
              <p:nvPr/>
            </p:nvSpPr>
            <p:spPr>
              <a:xfrm>
                <a:off x="5214963" y="1815713"/>
                <a:ext cx="71400" cy="59900"/>
              </a:xfrm>
              <a:custGeom>
                <a:rect b="b" l="l" r="r" t="t"/>
                <a:pathLst>
                  <a:path extrusionOk="0" h="2396" w="2856">
                    <a:moveTo>
                      <a:pt x="928" y="1"/>
                    </a:moveTo>
                    <a:cubicBezTo>
                      <a:pt x="923" y="1"/>
                      <a:pt x="917" y="1"/>
                      <a:pt x="912" y="3"/>
                    </a:cubicBezTo>
                    <a:cubicBezTo>
                      <a:pt x="375" y="169"/>
                      <a:pt x="66" y="647"/>
                      <a:pt x="33" y="1198"/>
                    </a:cubicBezTo>
                    <a:cubicBezTo>
                      <a:pt x="1" y="1702"/>
                      <a:pt x="231" y="2286"/>
                      <a:pt x="789" y="2379"/>
                    </a:cubicBezTo>
                    <a:cubicBezTo>
                      <a:pt x="853" y="2390"/>
                      <a:pt x="916" y="2395"/>
                      <a:pt x="978" y="2395"/>
                    </a:cubicBezTo>
                    <a:cubicBezTo>
                      <a:pt x="1467" y="2395"/>
                      <a:pt x="1918" y="2075"/>
                      <a:pt x="2240" y="1720"/>
                    </a:cubicBezTo>
                    <a:cubicBezTo>
                      <a:pt x="2510" y="1418"/>
                      <a:pt x="2856" y="827"/>
                      <a:pt x="2611" y="421"/>
                    </a:cubicBezTo>
                    <a:cubicBezTo>
                      <a:pt x="2600" y="402"/>
                      <a:pt x="2586" y="394"/>
                      <a:pt x="2571" y="394"/>
                    </a:cubicBezTo>
                    <a:cubicBezTo>
                      <a:pt x="2547" y="394"/>
                      <a:pt x="2523" y="415"/>
                      <a:pt x="2514" y="442"/>
                    </a:cubicBezTo>
                    <a:cubicBezTo>
                      <a:pt x="2283" y="1087"/>
                      <a:pt x="1916" y="1630"/>
                      <a:pt x="1239" y="1872"/>
                    </a:cubicBezTo>
                    <a:cubicBezTo>
                      <a:pt x="1154" y="1903"/>
                      <a:pt x="1063" y="1918"/>
                      <a:pt x="974" y="1918"/>
                    </a:cubicBezTo>
                    <a:cubicBezTo>
                      <a:pt x="668" y="1918"/>
                      <a:pt x="371" y="1742"/>
                      <a:pt x="296" y="1422"/>
                    </a:cubicBezTo>
                    <a:cubicBezTo>
                      <a:pt x="188" y="953"/>
                      <a:pt x="519" y="349"/>
                      <a:pt x="948" y="183"/>
                    </a:cubicBezTo>
                    <a:cubicBezTo>
                      <a:pt x="1015" y="156"/>
                      <a:pt x="1000" y="1"/>
                      <a:pt x="9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3"/>
              <p:cNvSpPr/>
              <p:nvPr/>
            </p:nvSpPr>
            <p:spPr>
              <a:xfrm>
                <a:off x="5397513" y="1815363"/>
                <a:ext cx="89675" cy="68725"/>
              </a:xfrm>
              <a:custGeom>
                <a:rect b="b" l="l" r="r" t="t"/>
                <a:pathLst>
                  <a:path extrusionOk="0" h="2749" w="3587">
                    <a:moveTo>
                      <a:pt x="1655" y="1"/>
                    </a:moveTo>
                    <a:cubicBezTo>
                      <a:pt x="912" y="1"/>
                      <a:pt x="276" y="417"/>
                      <a:pt x="148" y="1043"/>
                    </a:cubicBezTo>
                    <a:cubicBezTo>
                      <a:pt x="0" y="1778"/>
                      <a:pt x="616" y="2523"/>
                      <a:pt x="1523" y="2706"/>
                    </a:cubicBezTo>
                    <a:cubicBezTo>
                      <a:pt x="1663" y="2735"/>
                      <a:pt x="1801" y="2749"/>
                      <a:pt x="1936" y="2749"/>
                    </a:cubicBezTo>
                    <a:cubicBezTo>
                      <a:pt x="2680" y="2749"/>
                      <a:pt x="3314" y="2331"/>
                      <a:pt x="3438" y="1709"/>
                    </a:cubicBezTo>
                    <a:cubicBezTo>
                      <a:pt x="3586" y="971"/>
                      <a:pt x="2974" y="226"/>
                      <a:pt x="2063" y="42"/>
                    </a:cubicBezTo>
                    <a:cubicBezTo>
                      <a:pt x="1925" y="14"/>
                      <a:pt x="1789" y="1"/>
                      <a:pt x="165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3"/>
              <p:cNvSpPr/>
              <p:nvPr/>
            </p:nvSpPr>
            <p:spPr>
              <a:xfrm>
                <a:off x="5389763" y="1808763"/>
                <a:ext cx="106325" cy="48875"/>
              </a:xfrm>
              <a:custGeom>
                <a:rect b="b" l="l" r="r" t="t"/>
                <a:pathLst>
                  <a:path extrusionOk="0" h="1955" w="4253">
                    <a:moveTo>
                      <a:pt x="430" y="1"/>
                    </a:moveTo>
                    <a:cubicBezTo>
                      <a:pt x="421" y="1"/>
                      <a:pt x="412" y="7"/>
                      <a:pt x="404" y="22"/>
                    </a:cubicBezTo>
                    <a:cubicBezTo>
                      <a:pt x="1" y="742"/>
                      <a:pt x="465" y="1527"/>
                      <a:pt x="1163" y="1815"/>
                    </a:cubicBezTo>
                    <a:cubicBezTo>
                      <a:pt x="1401" y="1912"/>
                      <a:pt x="1665" y="1955"/>
                      <a:pt x="1938" y="1955"/>
                    </a:cubicBezTo>
                    <a:cubicBezTo>
                      <a:pt x="2748" y="1955"/>
                      <a:pt x="3644" y="1582"/>
                      <a:pt x="4209" y="1149"/>
                    </a:cubicBezTo>
                    <a:cubicBezTo>
                      <a:pt x="4252" y="1112"/>
                      <a:pt x="4241" y="991"/>
                      <a:pt x="4177" y="991"/>
                    </a:cubicBezTo>
                    <a:cubicBezTo>
                      <a:pt x="4171" y="991"/>
                      <a:pt x="4165" y="992"/>
                      <a:pt x="4159" y="994"/>
                    </a:cubicBezTo>
                    <a:cubicBezTo>
                      <a:pt x="3594" y="1163"/>
                      <a:pt x="3050" y="1383"/>
                      <a:pt x="2467" y="1498"/>
                    </a:cubicBezTo>
                    <a:cubicBezTo>
                      <a:pt x="2323" y="1526"/>
                      <a:pt x="2152" y="1542"/>
                      <a:pt x="1971" y="1542"/>
                    </a:cubicBezTo>
                    <a:cubicBezTo>
                      <a:pt x="1127" y="1542"/>
                      <a:pt x="66" y="1194"/>
                      <a:pt x="472" y="94"/>
                    </a:cubicBezTo>
                    <a:cubicBezTo>
                      <a:pt x="483" y="66"/>
                      <a:pt x="458" y="1"/>
                      <a:pt x="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3"/>
              <p:cNvSpPr/>
              <p:nvPr/>
            </p:nvSpPr>
            <p:spPr>
              <a:xfrm>
                <a:off x="5306063" y="1641513"/>
                <a:ext cx="145550" cy="91025"/>
              </a:xfrm>
              <a:custGeom>
                <a:rect b="b" l="l" r="r" t="t"/>
                <a:pathLst>
                  <a:path extrusionOk="0" h="3641" w="5822">
                    <a:moveTo>
                      <a:pt x="5822" y="1"/>
                    </a:moveTo>
                    <a:lnTo>
                      <a:pt x="0" y="2816"/>
                    </a:lnTo>
                    <a:lnTo>
                      <a:pt x="475" y="3641"/>
                    </a:lnTo>
                    <a:lnTo>
                      <a:pt x="582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3"/>
              <p:cNvSpPr/>
              <p:nvPr/>
            </p:nvSpPr>
            <p:spPr>
              <a:xfrm>
                <a:off x="5493013" y="1597513"/>
                <a:ext cx="151775" cy="27650"/>
              </a:xfrm>
              <a:custGeom>
                <a:rect b="b" l="l" r="r" t="t"/>
                <a:pathLst>
                  <a:path extrusionOk="0" h="1106" w="6071">
                    <a:moveTo>
                      <a:pt x="6070" y="0"/>
                    </a:moveTo>
                    <a:lnTo>
                      <a:pt x="0" y="159"/>
                    </a:lnTo>
                    <a:lnTo>
                      <a:pt x="97" y="1105"/>
                    </a:lnTo>
                    <a:lnTo>
                      <a:pt x="60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3"/>
              <p:cNvSpPr/>
              <p:nvPr/>
            </p:nvSpPr>
            <p:spPr>
              <a:xfrm>
                <a:off x="5142338" y="1776388"/>
                <a:ext cx="110375" cy="37900"/>
              </a:xfrm>
              <a:custGeom>
                <a:rect b="b" l="l" r="r" t="t"/>
                <a:pathLst>
                  <a:path extrusionOk="0" h="1516" w="4415">
                    <a:moveTo>
                      <a:pt x="2734" y="0"/>
                    </a:moveTo>
                    <a:cubicBezTo>
                      <a:pt x="2369" y="0"/>
                      <a:pt x="1960" y="43"/>
                      <a:pt x="1530" y="136"/>
                    </a:cubicBezTo>
                    <a:cubicBezTo>
                      <a:pt x="43" y="460"/>
                      <a:pt x="0" y="1450"/>
                      <a:pt x="0" y="1450"/>
                    </a:cubicBezTo>
                    <a:cubicBezTo>
                      <a:pt x="591" y="399"/>
                      <a:pt x="1772" y="111"/>
                      <a:pt x="2691" y="111"/>
                    </a:cubicBezTo>
                    <a:cubicBezTo>
                      <a:pt x="3072" y="111"/>
                      <a:pt x="3407" y="160"/>
                      <a:pt x="3637" y="226"/>
                    </a:cubicBezTo>
                    <a:cubicBezTo>
                      <a:pt x="4414" y="456"/>
                      <a:pt x="4144" y="1198"/>
                      <a:pt x="3003" y="1371"/>
                    </a:cubicBezTo>
                    <a:cubicBezTo>
                      <a:pt x="2889" y="1388"/>
                      <a:pt x="2791" y="1395"/>
                      <a:pt x="2708" y="1395"/>
                    </a:cubicBezTo>
                    <a:cubicBezTo>
                      <a:pt x="1960" y="1395"/>
                      <a:pt x="2380" y="780"/>
                      <a:pt x="2380" y="780"/>
                    </a:cubicBezTo>
                    <a:lnTo>
                      <a:pt x="2380" y="780"/>
                    </a:lnTo>
                    <a:lnTo>
                      <a:pt x="1329" y="1144"/>
                    </a:lnTo>
                    <a:lnTo>
                      <a:pt x="1329" y="1144"/>
                    </a:lnTo>
                    <a:lnTo>
                      <a:pt x="2124" y="960"/>
                    </a:lnTo>
                    <a:lnTo>
                      <a:pt x="2124" y="960"/>
                    </a:lnTo>
                    <a:cubicBezTo>
                      <a:pt x="1982" y="1364"/>
                      <a:pt x="2233" y="1516"/>
                      <a:pt x="2608" y="1516"/>
                    </a:cubicBezTo>
                    <a:cubicBezTo>
                      <a:pt x="3256" y="1516"/>
                      <a:pt x="4273" y="1065"/>
                      <a:pt x="4270" y="687"/>
                    </a:cubicBezTo>
                    <a:cubicBezTo>
                      <a:pt x="4268" y="262"/>
                      <a:pt x="3635" y="0"/>
                      <a:pt x="27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3"/>
              <p:cNvSpPr/>
              <p:nvPr/>
            </p:nvSpPr>
            <p:spPr>
              <a:xfrm>
                <a:off x="5458338" y="1641238"/>
                <a:ext cx="72125" cy="172750"/>
              </a:xfrm>
              <a:custGeom>
                <a:rect b="b" l="l" r="r" t="t"/>
                <a:pathLst>
                  <a:path extrusionOk="0" h="6910" w="2885">
                    <a:moveTo>
                      <a:pt x="1830" y="1"/>
                    </a:moveTo>
                    <a:lnTo>
                      <a:pt x="1592" y="19"/>
                    </a:lnTo>
                    <a:cubicBezTo>
                      <a:pt x="1607" y="199"/>
                      <a:pt x="1927" y="4375"/>
                      <a:pt x="2600" y="6111"/>
                    </a:cubicBezTo>
                    <a:cubicBezTo>
                      <a:pt x="2402" y="6261"/>
                      <a:pt x="1810" y="6672"/>
                      <a:pt x="1270" y="6672"/>
                    </a:cubicBezTo>
                    <a:cubicBezTo>
                      <a:pt x="1163" y="6672"/>
                      <a:pt x="1058" y="6656"/>
                      <a:pt x="959" y="6618"/>
                    </a:cubicBezTo>
                    <a:cubicBezTo>
                      <a:pt x="602" y="6482"/>
                      <a:pt x="368" y="6085"/>
                      <a:pt x="257" y="5441"/>
                    </a:cubicBezTo>
                    <a:cubicBezTo>
                      <a:pt x="354" y="5386"/>
                      <a:pt x="509" y="5321"/>
                      <a:pt x="651" y="5321"/>
                    </a:cubicBezTo>
                    <a:cubicBezTo>
                      <a:pt x="704" y="5321"/>
                      <a:pt x="755" y="5330"/>
                      <a:pt x="800" y="5351"/>
                    </a:cubicBezTo>
                    <a:cubicBezTo>
                      <a:pt x="941" y="5416"/>
                      <a:pt x="1031" y="5596"/>
                      <a:pt x="1059" y="5887"/>
                    </a:cubicBezTo>
                    <a:lnTo>
                      <a:pt x="1293" y="5862"/>
                    </a:lnTo>
                    <a:cubicBezTo>
                      <a:pt x="1254" y="5481"/>
                      <a:pt x="1124" y="5239"/>
                      <a:pt x="901" y="5135"/>
                    </a:cubicBezTo>
                    <a:cubicBezTo>
                      <a:pt x="821" y="5098"/>
                      <a:pt x="737" y="5084"/>
                      <a:pt x="655" y="5084"/>
                    </a:cubicBezTo>
                    <a:cubicBezTo>
                      <a:pt x="357" y="5084"/>
                      <a:pt x="76" y="5271"/>
                      <a:pt x="62" y="5283"/>
                    </a:cubicBezTo>
                    <a:lnTo>
                      <a:pt x="1" y="5322"/>
                    </a:lnTo>
                    <a:lnTo>
                      <a:pt x="8" y="5398"/>
                    </a:lnTo>
                    <a:cubicBezTo>
                      <a:pt x="127" y="6183"/>
                      <a:pt x="419" y="6669"/>
                      <a:pt x="876" y="6838"/>
                    </a:cubicBezTo>
                    <a:cubicBezTo>
                      <a:pt x="1005" y="6888"/>
                      <a:pt x="1139" y="6910"/>
                      <a:pt x="1272" y="6910"/>
                    </a:cubicBezTo>
                    <a:cubicBezTo>
                      <a:pt x="2014" y="6910"/>
                      <a:pt x="2780" y="6273"/>
                      <a:pt x="2816" y="6240"/>
                    </a:cubicBezTo>
                    <a:lnTo>
                      <a:pt x="2885" y="6186"/>
                    </a:lnTo>
                    <a:lnTo>
                      <a:pt x="2852" y="6107"/>
                    </a:lnTo>
                    <a:cubicBezTo>
                      <a:pt x="2172" y="4458"/>
                      <a:pt x="1834" y="48"/>
                      <a:pt x="1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3"/>
              <p:cNvSpPr/>
              <p:nvPr/>
            </p:nvSpPr>
            <p:spPr>
              <a:xfrm>
                <a:off x="5822713" y="2010513"/>
                <a:ext cx="285825" cy="182600"/>
              </a:xfrm>
              <a:custGeom>
                <a:rect b="b" l="l" r="r" t="t"/>
                <a:pathLst>
                  <a:path extrusionOk="0" h="7304" w="11433">
                    <a:moveTo>
                      <a:pt x="10472" y="0"/>
                    </a:moveTo>
                    <a:cubicBezTo>
                      <a:pt x="8803" y="0"/>
                      <a:pt x="5311" y="937"/>
                      <a:pt x="3640" y="2022"/>
                    </a:cubicBezTo>
                    <a:cubicBezTo>
                      <a:pt x="3489" y="1218"/>
                      <a:pt x="3146" y="546"/>
                      <a:pt x="2651" y="546"/>
                    </a:cubicBezTo>
                    <a:cubicBezTo>
                      <a:pt x="2568" y="546"/>
                      <a:pt x="2479" y="566"/>
                      <a:pt x="2387" y="607"/>
                    </a:cubicBezTo>
                    <a:cubicBezTo>
                      <a:pt x="1120" y="1187"/>
                      <a:pt x="1177" y="3797"/>
                      <a:pt x="1177" y="3797"/>
                    </a:cubicBezTo>
                    <a:lnTo>
                      <a:pt x="0" y="5197"/>
                    </a:lnTo>
                    <a:lnTo>
                      <a:pt x="979" y="7304"/>
                    </a:lnTo>
                    <a:lnTo>
                      <a:pt x="2682" y="5741"/>
                    </a:lnTo>
                    <a:cubicBezTo>
                      <a:pt x="2682" y="5741"/>
                      <a:pt x="2709" y="7064"/>
                      <a:pt x="3654" y="7064"/>
                    </a:cubicBezTo>
                    <a:cubicBezTo>
                      <a:pt x="3743" y="7064"/>
                      <a:pt x="3840" y="7052"/>
                      <a:pt x="3946" y="7026"/>
                    </a:cubicBezTo>
                    <a:cubicBezTo>
                      <a:pt x="5181" y="6728"/>
                      <a:pt x="6009" y="4315"/>
                      <a:pt x="4943" y="2458"/>
                    </a:cubicBezTo>
                    <a:cubicBezTo>
                      <a:pt x="4943" y="2458"/>
                      <a:pt x="11258" y="1482"/>
                      <a:pt x="11399" y="395"/>
                    </a:cubicBezTo>
                    <a:cubicBezTo>
                      <a:pt x="11433" y="120"/>
                      <a:pt x="11069" y="0"/>
                      <a:pt x="1047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3"/>
              <p:cNvSpPr/>
              <p:nvPr/>
            </p:nvSpPr>
            <p:spPr>
              <a:xfrm>
                <a:off x="5817763" y="2021238"/>
                <a:ext cx="106850" cy="124250"/>
              </a:xfrm>
              <a:custGeom>
                <a:rect b="b" l="l" r="r" t="t"/>
                <a:pathLst>
                  <a:path extrusionOk="0" h="4970" w="4274">
                    <a:moveTo>
                      <a:pt x="2853" y="1"/>
                    </a:moveTo>
                    <a:cubicBezTo>
                      <a:pt x="2750" y="1"/>
                      <a:pt x="2645" y="25"/>
                      <a:pt x="2538" y="74"/>
                    </a:cubicBezTo>
                    <a:cubicBezTo>
                      <a:pt x="1293" y="635"/>
                      <a:pt x="1253" y="2957"/>
                      <a:pt x="1257" y="3325"/>
                    </a:cubicBezTo>
                    <a:lnTo>
                      <a:pt x="0" y="4819"/>
                    </a:lnTo>
                    <a:lnTo>
                      <a:pt x="180" y="4970"/>
                    </a:lnTo>
                    <a:lnTo>
                      <a:pt x="1494" y="3407"/>
                    </a:lnTo>
                    <a:lnTo>
                      <a:pt x="1494" y="3364"/>
                    </a:lnTo>
                    <a:cubicBezTo>
                      <a:pt x="1494" y="3339"/>
                      <a:pt x="1455" y="822"/>
                      <a:pt x="2636" y="290"/>
                    </a:cubicBezTo>
                    <a:cubicBezTo>
                      <a:pt x="2711" y="255"/>
                      <a:pt x="2783" y="238"/>
                      <a:pt x="2853" y="238"/>
                    </a:cubicBezTo>
                    <a:cubicBezTo>
                      <a:pt x="3024" y="238"/>
                      <a:pt x="3181" y="342"/>
                      <a:pt x="3327" y="549"/>
                    </a:cubicBezTo>
                    <a:cubicBezTo>
                      <a:pt x="3921" y="1395"/>
                      <a:pt x="3971" y="3425"/>
                      <a:pt x="3413" y="3998"/>
                    </a:cubicBezTo>
                    <a:cubicBezTo>
                      <a:pt x="3347" y="4067"/>
                      <a:pt x="3299" y="4083"/>
                      <a:pt x="3268" y="4083"/>
                    </a:cubicBezTo>
                    <a:cubicBezTo>
                      <a:pt x="3250" y="4083"/>
                      <a:pt x="3237" y="4077"/>
                      <a:pt x="3230" y="4074"/>
                    </a:cubicBezTo>
                    <a:cubicBezTo>
                      <a:pt x="2888" y="3919"/>
                      <a:pt x="2639" y="2421"/>
                      <a:pt x="2704" y="1416"/>
                    </a:cubicBezTo>
                    <a:lnTo>
                      <a:pt x="2466" y="1402"/>
                    </a:lnTo>
                    <a:lnTo>
                      <a:pt x="2466" y="1402"/>
                    </a:lnTo>
                    <a:cubicBezTo>
                      <a:pt x="2412" y="2255"/>
                      <a:pt x="2596" y="4048"/>
                      <a:pt x="3136" y="4290"/>
                    </a:cubicBezTo>
                    <a:cubicBezTo>
                      <a:pt x="3173" y="4307"/>
                      <a:pt x="3219" y="4320"/>
                      <a:pt x="3270" y="4320"/>
                    </a:cubicBezTo>
                    <a:cubicBezTo>
                      <a:pt x="3359" y="4320"/>
                      <a:pt x="3466" y="4282"/>
                      <a:pt x="3582" y="4164"/>
                    </a:cubicBezTo>
                    <a:cubicBezTo>
                      <a:pt x="4274" y="3458"/>
                      <a:pt x="4137" y="1290"/>
                      <a:pt x="3521" y="416"/>
                    </a:cubicBezTo>
                    <a:cubicBezTo>
                      <a:pt x="3330" y="141"/>
                      <a:pt x="3100" y="1"/>
                      <a:pt x="28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3"/>
              <p:cNvSpPr/>
              <p:nvPr/>
            </p:nvSpPr>
            <p:spPr>
              <a:xfrm>
                <a:off x="5888313" y="2125313"/>
                <a:ext cx="12275" cy="40075"/>
              </a:xfrm>
              <a:custGeom>
                <a:rect b="b" l="l" r="r" t="t"/>
                <a:pathLst>
                  <a:path extrusionOk="0" h="1603" w="491">
                    <a:moveTo>
                      <a:pt x="256" y="1"/>
                    </a:moveTo>
                    <a:lnTo>
                      <a:pt x="1" y="1563"/>
                    </a:lnTo>
                    <a:lnTo>
                      <a:pt x="235" y="1603"/>
                    </a:lnTo>
                    <a:lnTo>
                      <a:pt x="490" y="40"/>
                    </a:lnTo>
                    <a:lnTo>
                      <a:pt x="2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3"/>
              <p:cNvSpPr/>
              <p:nvPr/>
            </p:nvSpPr>
            <p:spPr>
              <a:xfrm>
                <a:off x="5912888" y="2096863"/>
                <a:ext cx="44225" cy="12450"/>
              </a:xfrm>
              <a:custGeom>
                <a:rect b="b" l="l" r="r" t="t"/>
                <a:pathLst>
                  <a:path extrusionOk="0" h="498" w="1769">
                    <a:moveTo>
                      <a:pt x="1732" y="1"/>
                    </a:moveTo>
                    <a:lnTo>
                      <a:pt x="1" y="264"/>
                    </a:lnTo>
                    <a:lnTo>
                      <a:pt x="37" y="498"/>
                    </a:lnTo>
                    <a:lnTo>
                      <a:pt x="1768" y="235"/>
                    </a:lnTo>
                    <a:lnTo>
                      <a:pt x="17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3"/>
              <p:cNvSpPr/>
              <p:nvPr/>
            </p:nvSpPr>
            <p:spPr>
              <a:xfrm>
                <a:off x="5897688" y="2136663"/>
                <a:ext cx="58425" cy="7475"/>
              </a:xfrm>
              <a:custGeom>
                <a:rect b="b" l="l" r="r" t="t"/>
                <a:pathLst>
                  <a:path extrusionOk="0" h="299" w="2337">
                    <a:moveTo>
                      <a:pt x="4" y="0"/>
                    </a:moveTo>
                    <a:lnTo>
                      <a:pt x="0" y="238"/>
                    </a:lnTo>
                    <a:lnTo>
                      <a:pt x="2330" y="299"/>
                    </a:lnTo>
                    <a:lnTo>
                      <a:pt x="2337" y="61"/>
                    </a:ln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3"/>
              <p:cNvSpPr/>
              <p:nvPr/>
            </p:nvSpPr>
            <p:spPr>
              <a:xfrm>
                <a:off x="5809463" y="2108938"/>
                <a:ext cx="72950" cy="125400"/>
              </a:xfrm>
              <a:custGeom>
                <a:rect b="b" l="l" r="r" t="t"/>
                <a:pathLst>
                  <a:path extrusionOk="0" h="5016" w="2918">
                    <a:moveTo>
                      <a:pt x="1016" y="0"/>
                    </a:moveTo>
                    <a:lnTo>
                      <a:pt x="1" y="1448"/>
                    </a:lnTo>
                    <a:lnTo>
                      <a:pt x="1" y="3586"/>
                    </a:lnTo>
                    <a:lnTo>
                      <a:pt x="2143" y="5016"/>
                    </a:lnTo>
                    <a:lnTo>
                      <a:pt x="2917" y="4375"/>
                    </a:lnTo>
                    <a:lnTo>
                      <a:pt x="10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3"/>
              <p:cNvSpPr/>
              <p:nvPr/>
            </p:nvSpPr>
            <p:spPr>
              <a:xfrm>
                <a:off x="5580413" y="2145113"/>
                <a:ext cx="291100" cy="246950"/>
              </a:xfrm>
              <a:custGeom>
                <a:rect b="b" l="l" r="r" t="t"/>
                <a:pathLst>
                  <a:path extrusionOk="0" h="9878" w="11644">
                    <a:moveTo>
                      <a:pt x="9163" y="1"/>
                    </a:moveTo>
                    <a:lnTo>
                      <a:pt x="4871" y="6139"/>
                    </a:lnTo>
                    <a:lnTo>
                      <a:pt x="731" y="2474"/>
                    </a:lnTo>
                    <a:lnTo>
                      <a:pt x="0" y="4533"/>
                    </a:lnTo>
                    <a:lnTo>
                      <a:pt x="1127" y="7028"/>
                    </a:lnTo>
                    <a:cubicBezTo>
                      <a:pt x="2757" y="9114"/>
                      <a:pt x="4267" y="9878"/>
                      <a:pt x="5605" y="9878"/>
                    </a:cubicBezTo>
                    <a:cubicBezTo>
                      <a:pt x="9272" y="9878"/>
                      <a:pt x="11643" y="4137"/>
                      <a:pt x="11643" y="4137"/>
                    </a:cubicBezTo>
                    <a:lnTo>
                      <a:pt x="11305" y="3569"/>
                    </a:lnTo>
                    <a:lnTo>
                      <a:pt x="91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3"/>
              <p:cNvSpPr/>
              <p:nvPr/>
            </p:nvSpPr>
            <p:spPr>
              <a:xfrm>
                <a:off x="5081313" y="1983638"/>
                <a:ext cx="580200" cy="542750"/>
              </a:xfrm>
              <a:custGeom>
                <a:rect b="b" l="l" r="r" t="t"/>
                <a:pathLst>
                  <a:path extrusionOk="0" h="21710" w="23208">
                    <a:moveTo>
                      <a:pt x="9584" y="1"/>
                    </a:moveTo>
                    <a:lnTo>
                      <a:pt x="0" y="15410"/>
                    </a:lnTo>
                    <a:cubicBezTo>
                      <a:pt x="2531" y="18895"/>
                      <a:pt x="9069" y="20321"/>
                      <a:pt x="9069" y="20321"/>
                    </a:cubicBezTo>
                    <a:lnTo>
                      <a:pt x="9069" y="19068"/>
                    </a:lnTo>
                    <a:lnTo>
                      <a:pt x="9815" y="17088"/>
                    </a:lnTo>
                    <a:lnTo>
                      <a:pt x="9069" y="15115"/>
                    </a:lnTo>
                    <a:lnTo>
                      <a:pt x="4753" y="14380"/>
                    </a:lnTo>
                    <a:lnTo>
                      <a:pt x="9862" y="3727"/>
                    </a:lnTo>
                    <a:lnTo>
                      <a:pt x="13663" y="10776"/>
                    </a:lnTo>
                    <a:lnTo>
                      <a:pt x="11287" y="17469"/>
                    </a:lnTo>
                    <a:cubicBezTo>
                      <a:pt x="13301" y="20728"/>
                      <a:pt x="15596" y="21710"/>
                      <a:pt x="17631" y="21710"/>
                    </a:cubicBezTo>
                    <a:cubicBezTo>
                      <a:pt x="20719" y="21710"/>
                      <a:pt x="23208" y="19450"/>
                      <a:pt x="23208" y="19450"/>
                    </a:cubicBezTo>
                    <a:cubicBezTo>
                      <a:pt x="22653" y="13747"/>
                      <a:pt x="20677" y="11212"/>
                      <a:pt x="20677" y="11212"/>
                    </a:cubicBezTo>
                    <a:lnTo>
                      <a:pt x="22419" y="5707"/>
                    </a:lnTo>
                    <a:lnTo>
                      <a:pt x="18819" y="3381"/>
                    </a:lnTo>
                    <a:lnTo>
                      <a:pt x="18502" y="5120"/>
                    </a:lnTo>
                    <a:lnTo>
                      <a:pt x="17663" y="9747"/>
                    </a:lnTo>
                    <a:lnTo>
                      <a:pt x="15370" y="5063"/>
                    </a:lnTo>
                    <a:lnTo>
                      <a:pt x="13689" y="1621"/>
                    </a:lnTo>
                    <a:lnTo>
                      <a:pt x="13689" y="1617"/>
                    </a:lnTo>
                    <a:lnTo>
                      <a:pt x="95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3"/>
              <p:cNvSpPr/>
              <p:nvPr/>
            </p:nvSpPr>
            <p:spPr>
              <a:xfrm>
                <a:off x="5372938" y="2014513"/>
                <a:ext cx="157450" cy="234775"/>
              </a:xfrm>
              <a:custGeom>
                <a:rect b="b" l="l" r="r" t="t"/>
                <a:pathLst>
                  <a:path extrusionOk="0" h="9391" w="6298">
                    <a:moveTo>
                      <a:pt x="677" y="1"/>
                    </a:moveTo>
                    <a:lnTo>
                      <a:pt x="61" y="2136"/>
                    </a:lnTo>
                    <a:lnTo>
                      <a:pt x="1930" y="2679"/>
                    </a:lnTo>
                    <a:lnTo>
                      <a:pt x="0" y="3644"/>
                    </a:lnTo>
                    <a:lnTo>
                      <a:pt x="6135" y="9390"/>
                    </a:lnTo>
                    <a:lnTo>
                      <a:pt x="6297" y="9217"/>
                    </a:lnTo>
                    <a:lnTo>
                      <a:pt x="411" y="3702"/>
                    </a:lnTo>
                    <a:lnTo>
                      <a:pt x="2582" y="2618"/>
                    </a:lnTo>
                    <a:lnTo>
                      <a:pt x="353" y="1973"/>
                    </a:lnTo>
                    <a:lnTo>
                      <a:pt x="904" y="69"/>
                    </a:lnTo>
                    <a:lnTo>
                      <a:pt x="6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3"/>
              <p:cNvSpPr/>
              <p:nvPr/>
            </p:nvSpPr>
            <p:spPr>
              <a:xfrm>
                <a:off x="5525413" y="2086963"/>
                <a:ext cx="78875" cy="438900"/>
              </a:xfrm>
              <a:custGeom>
                <a:rect b="b" l="l" r="r" t="t"/>
                <a:pathLst>
                  <a:path extrusionOk="0" h="17556" w="3155">
                    <a:moveTo>
                      <a:pt x="2319" y="1"/>
                    </a:moveTo>
                    <a:lnTo>
                      <a:pt x="1322" y="598"/>
                    </a:lnTo>
                    <a:lnTo>
                      <a:pt x="2826" y="1459"/>
                    </a:lnTo>
                    <a:lnTo>
                      <a:pt x="0" y="6276"/>
                    </a:lnTo>
                    <a:lnTo>
                      <a:pt x="299" y="17556"/>
                    </a:lnTo>
                    <a:lnTo>
                      <a:pt x="537" y="17549"/>
                    </a:lnTo>
                    <a:lnTo>
                      <a:pt x="238" y="6337"/>
                    </a:lnTo>
                    <a:lnTo>
                      <a:pt x="3154" y="1369"/>
                    </a:lnTo>
                    <a:lnTo>
                      <a:pt x="1790" y="591"/>
                    </a:lnTo>
                    <a:lnTo>
                      <a:pt x="2441" y="206"/>
                    </a:lnTo>
                    <a:lnTo>
                      <a:pt x="23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3"/>
              <p:cNvSpPr/>
              <p:nvPr/>
            </p:nvSpPr>
            <p:spPr>
              <a:xfrm>
                <a:off x="5536488" y="2261038"/>
                <a:ext cx="24325" cy="15250"/>
              </a:xfrm>
              <a:custGeom>
                <a:rect b="b" l="l" r="r" t="t"/>
                <a:pathLst>
                  <a:path extrusionOk="0" h="610" w="973">
                    <a:moveTo>
                      <a:pt x="357" y="0"/>
                    </a:moveTo>
                    <a:cubicBezTo>
                      <a:pt x="206" y="0"/>
                      <a:pt x="85" y="57"/>
                      <a:pt x="50" y="156"/>
                    </a:cubicBezTo>
                    <a:cubicBezTo>
                      <a:pt x="0" y="307"/>
                      <a:pt x="155" y="490"/>
                      <a:pt x="400" y="573"/>
                    </a:cubicBezTo>
                    <a:cubicBezTo>
                      <a:pt x="474" y="598"/>
                      <a:pt x="548" y="610"/>
                      <a:pt x="616" y="610"/>
                    </a:cubicBezTo>
                    <a:cubicBezTo>
                      <a:pt x="767" y="610"/>
                      <a:pt x="891" y="552"/>
                      <a:pt x="925" y="451"/>
                    </a:cubicBezTo>
                    <a:cubicBezTo>
                      <a:pt x="972" y="300"/>
                      <a:pt x="821" y="116"/>
                      <a:pt x="576" y="37"/>
                    </a:cubicBezTo>
                    <a:cubicBezTo>
                      <a:pt x="501" y="12"/>
                      <a:pt x="426" y="0"/>
                      <a:pt x="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3"/>
              <p:cNvSpPr/>
              <p:nvPr/>
            </p:nvSpPr>
            <p:spPr>
              <a:xfrm>
                <a:off x="5538988" y="2353838"/>
                <a:ext cx="24325" cy="15275"/>
              </a:xfrm>
              <a:custGeom>
                <a:rect b="b" l="l" r="r" t="t"/>
                <a:pathLst>
                  <a:path extrusionOk="0" h="611" w="973">
                    <a:moveTo>
                      <a:pt x="357" y="0"/>
                    </a:moveTo>
                    <a:cubicBezTo>
                      <a:pt x="206" y="0"/>
                      <a:pt x="83" y="58"/>
                      <a:pt x="51" y="159"/>
                    </a:cubicBezTo>
                    <a:cubicBezTo>
                      <a:pt x="1" y="310"/>
                      <a:pt x="156" y="494"/>
                      <a:pt x="397" y="573"/>
                    </a:cubicBezTo>
                    <a:cubicBezTo>
                      <a:pt x="473" y="598"/>
                      <a:pt x="549" y="610"/>
                      <a:pt x="618" y="610"/>
                    </a:cubicBezTo>
                    <a:cubicBezTo>
                      <a:pt x="768" y="610"/>
                      <a:pt x="888" y="554"/>
                      <a:pt x="923" y="451"/>
                    </a:cubicBezTo>
                    <a:cubicBezTo>
                      <a:pt x="973" y="303"/>
                      <a:pt x="818" y="120"/>
                      <a:pt x="573" y="37"/>
                    </a:cubicBezTo>
                    <a:cubicBezTo>
                      <a:pt x="499" y="12"/>
                      <a:pt x="425" y="0"/>
                      <a:pt x="3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3"/>
              <p:cNvSpPr/>
              <p:nvPr/>
            </p:nvSpPr>
            <p:spPr>
              <a:xfrm>
                <a:off x="5542863" y="2454363"/>
                <a:ext cx="24325" cy="15275"/>
              </a:xfrm>
              <a:custGeom>
                <a:rect b="b" l="l" r="r" t="t"/>
                <a:pathLst>
                  <a:path extrusionOk="0" h="611" w="973">
                    <a:moveTo>
                      <a:pt x="359" y="1"/>
                    </a:moveTo>
                    <a:cubicBezTo>
                      <a:pt x="207" y="1"/>
                      <a:pt x="86" y="58"/>
                      <a:pt x="51" y="160"/>
                    </a:cubicBezTo>
                    <a:cubicBezTo>
                      <a:pt x="1" y="307"/>
                      <a:pt x="159" y="491"/>
                      <a:pt x="397" y="574"/>
                    </a:cubicBezTo>
                    <a:cubicBezTo>
                      <a:pt x="473" y="598"/>
                      <a:pt x="548" y="610"/>
                      <a:pt x="617" y="610"/>
                    </a:cubicBezTo>
                    <a:cubicBezTo>
                      <a:pt x="770" y="610"/>
                      <a:pt x="891" y="553"/>
                      <a:pt x="926" y="451"/>
                    </a:cubicBezTo>
                    <a:cubicBezTo>
                      <a:pt x="973" y="304"/>
                      <a:pt x="818" y="117"/>
                      <a:pt x="577" y="37"/>
                    </a:cubicBezTo>
                    <a:cubicBezTo>
                      <a:pt x="502" y="13"/>
                      <a:pt x="427" y="1"/>
                      <a:pt x="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3"/>
              <p:cNvSpPr/>
              <p:nvPr/>
            </p:nvSpPr>
            <p:spPr>
              <a:xfrm>
                <a:off x="5465563" y="2110188"/>
                <a:ext cx="78325" cy="117125"/>
              </a:xfrm>
              <a:custGeom>
                <a:rect b="b" l="l" r="r" t="t"/>
                <a:pathLst>
                  <a:path extrusionOk="0" h="4685" w="3133">
                    <a:moveTo>
                      <a:pt x="0" y="1"/>
                    </a:moveTo>
                    <a:lnTo>
                      <a:pt x="2293" y="4685"/>
                    </a:lnTo>
                    <a:lnTo>
                      <a:pt x="3132" y="58"/>
                    </a:lnTo>
                    <a:lnTo>
                      <a:pt x="3132" y="58"/>
                    </a:lnTo>
                    <a:cubicBezTo>
                      <a:pt x="2737" y="149"/>
                      <a:pt x="2316" y="184"/>
                      <a:pt x="1896" y="184"/>
                    </a:cubicBezTo>
                    <a:cubicBezTo>
                      <a:pt x="1348" y="184"/>
                      <a:pt x="801" y="124"/>
                      <a:pt x="310" y="51"/>
                    </a:cubicBezTo>
                    <a:cubicBezTo>
                      <a:pt x="209" y="33"/>
                      <a:pt x="104" y="15"/>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3"/>
              <p:cNvSpPr/>
              <p:nvPr/>
            </p:nvSpPr>
            <p:spPr>
              <a:xfrm>
                <a:off x="5339088" y="2333688"/>
                <a:ext cx="175725" cy="137200"/>
              </a:xfrm>
              <a:custGeom>
                <a:rect b="b" l="l" r="r" t="t"/>
                <a:pathLst>
                  <a:path extrusionOk="0" h="5488" w="7029">
                    <a:moveTo>
                      <a:pt x="857" y="0"/>
                    </a:moveTo>
                    <a:lnTo>
                      <a:pt x="1001" y="1656"/>
                    </a:lnTo>
                    <a:lnTo>
                      <a:pt x="26" y="1570"/>
                    </a:lnTo>
                    <a:lnTo>
                      <a:pt x="1" y="4054"/>
                    </a:lnTo>
                    <a:cubicBezTo>
                      <a:pt x="291" y="4193"/>
                      <a:pt x="609" y="4301"/>
                      <a:pt x="905" y="4301"/>
                    </a:cubicBezTo>
                    <a:cubicBezTo>
                      <a:pt x="1093" y="4301"/>
                      <a:pt x="1272" y="4258"/>
                      <a:pt x="1430" y="4151"/>
                    </a:cubicBezTo>
                    <a:cubicBezTo>
                      <a:pt x="1559" y="4065"/>
                      <a:pt x="1675" y="3932"/>
                      <a:pt x="1768" y="3745"/>
                    </a:cubicBezTo>
                    <a:lnTo>
                      <a:pt x="6045" y="5487"/>
                    </a:lnTo>
                    <a:cubicBezTo>
                      <a:pt x="6045" y="5487"/>
                      <a:pt x="7028" y="818"/>
                      <a:pt x="2172" y="97"/>
                    </a:cubicBezTo>
                    <a:cubicBezTo>
                      <a:pt x="1776" y="36"/>
                      <a:pt x="1336" y="4"/>
                      <a:pt x="8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3"/>
              <p:cNvSpPr/>
              <p:nvPr/>
            </p:nvSpPr>
            <p:spPr>
              <a:xfrm>
                <a:off x="5377513" y="2357588"/>
                <a:ext cx="109225" cy="46875"/>
              </a:xfrm>
              <a:custGeom>
                <a:rect b="b" l="l" r="r" t="t"/>
                <a:pathLst>
                  <a:path extrusionOk="0" h="1875" w="4369">
                    <a:moveTo>
                      <a:pt x="534" y="0"/>
                    </a:moveTo>
                    <a:cubicBezTo>
                      <a:pt x="220" y="0"/>
                      <a:pt x="26" y="36"/>
                      <a:pt x="1" y="42"/>
                    </a:cubicBezTo>
                    <a:lnTo>
                      <a:pt x="48" y="272"/>
                    </a:lnTo>
                    <a:cubicBezTo>
                      <a:pt x="54" y="271"/>
                      <a:pt x="222" y="240"/>
                      <a:pt x="505" y="240"/>
                    </a:cubicBezTo>
                    <a:cubicBezTo>
                      <a:pt x="1235" y="240"/>
                      <a:pt x="2731" y="443"/>
                      <a:pt x="4206" y="1874"/>
                    </a:cubicBezTo>
                    <a:lnTo>
                      <a:pt x="4368" y="1705"/>
                    </a:lnTo>
                    <a:cubicBezTo>
                      <a:pt x="2841" y="224"/>
                      <a:pt x="1316" y="0"/>
                      <a:pt x="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3"/>
              <p:cNvSpPr/>
              <p:nvPr/>
            </p:nvSpPr>
            <p:spPr>
              <a:xfrm>
                <a:off x="5384713" y="2387313"/>
                <a:ext cx="108950" cy="46925"/>
              </a:xfrm>
              <a:custGeom>
                <a:rect b="b" l="l" r="r" t="t"/>
                <a:pathLst>
                  <a:path extrusionOk="0" h="1877" w="4358">
                    <a:moveTo>
                      <a:pt x="710" y="0"/>
                    </a:moveTo>
                    <a:cubicBezTo>
                      <a:pt x="293" y="0"/>
                      <a:pt x="31" y="68"/>
                      <a:pt x="1" y="77"/>
                    </a:cubicBezTo>
                    <a:lnTo>
                      <a:pt x="62" y="307"/>
                    </a:lnTo>
                    <a:cubicBezTo>
                      <a:pt x="69" y="305"/>
                      <a:pt x="301" y="245"/>
                      <a:pt x="684" y="245"/>
                    </a:cubicBezTo>
                    <a:cubicBezTo>
                      <a:pt x="1447" y="245"/>
                      <a:pt x="2810" y="481"/>
                      <a:pt x="4188" y="1877"/>
                    </a:cubicBezTo>
                    <a:lnTo>
                      <a:pt x="4357" y="1708"/>
                    </a:lnTo>
                    <a:cubicBezTo>
                      <a:pt x="2921" y="257"/>
                      <a:pt x="1521"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3"/>
              <p:cNvSpPr/>
              <p:nvPr/>
            </p:nvSpPr>
            <p:spPr>
              <a:xfrm>
                <a:off x="5392738" y="2411613"/>
                <a:ext cx="101200" cy="52150"/>
              </a:xfrm>
              <a:custGeom>
                <a:rect b="b" l="l" r="r" t="t"/>
                <a:pathLst>
                  <a:path extrusionOk="0" h="2086" w="4048">
                    <a:moveTo>
                      <a:pt x="145" y="1"/>
                    </a:moveTo>
                    <a:cubicBezTo>
                      <a:pt x="55" y="1"/>
                      <a:pt x="3" y="4"/>
                      <a:pt x="0" y="5"/>
                    </a:cubicBezTo>
                    <a:lnTo>
                      <a:pt x="15" y="242"/>
                    </a:lnTo>
                    <a:cubicBezTo>
                      <a:pt x="18" y="242"/>
                      <a:pt x="64" y="239"/>
                      <a:pt x="146" y="239"/>
                    </a:cubicBezTo>
                    <a:cubicBezTo>
                      <a:pt x="658" y="239"/>
                      <a:pt x="2563" y="358"/>
                      <a:pt x="3856" y="2086"/>
                    </a:cubicBezTo>
                    <a:lnTo>
                      <a:pt x="4047" y="1945"/>
                    </a:lnTo>
                    <a:cubicBezTo>
                      <a:pt x="2696" y="136"/>
                      <a:pt x="696"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3"/>
              <p:cNvSpPr/>
              <p:nvPr/>
            </p:nvSpPr>
            <p:spPr>
              <a:xfrm>
                <a:off x="5308038" y="2361488"/>
                <a:ext cx="37475" cy="106425"/>
              </a:xfrm>
              <a:custGeom>
                <a:rect b="b" l="l" r="r" t="t"/>
                <a:pathLst>
                  <a:path extrusionOk="0" h="4257" w="1499">
                    <a:moveTo>
                      <a:pt x="0" y="1"/>
                    </a:moveTo>
                    <a:lnTo>
                      <a:pt x="0" y="3954"/>
                    </a:lnTo>
                    <a:lnTo>
                      <a:pt x="1228" y="4256"/>
                    </a:lnTo>
                    <a:lnTo>
                      <a:pt x="1498" y="242"/>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1" name="Google Shape;2251;p43"/>
          <p:cNvGrpSpPr/>
          <p:nvPr/>
        </p:nvGrpSpPr>
        <p:grpSpPr>
          <a:xfrm>
            <a:off x="6919713" y="3012363"/>
            <a:ext cx="1504275" cy="1390250"/>
            <a:chOff x="5977713" y="3089413"/>
            <a:chExt cx="1504275" cy="1390250"/>
          </a:xfrm>
        </p:grpSpPr>
        <p:grpSp>
          <p:nvGrpSpPr>
            <p:cNvPr id="2252" name="Google Shape;2252;p43"/>
            <p:cNvGrpSpPr/>
            <p:nvPr/>
          </p:nvGrpSpPr>
          <p:grpSpPr>
            <a:xfrm>
              <a:off x="5977713" y="3110263"/>
              <a:ext cx="1102075" cy="1259075"/>
              <a:chOff x="4148913" y="3110263"/>
              <a:chExt cx="1102075" cy="1259075"/>
            </a:xfrm>
          </p:grpSpPr>
          <p:sp>
            <p:nvSpPr>
              <p:cNvPr id="2253" name="Google Shape;2253;p43"/>
              <p:cNvSpPr/>
              <p:nvPr/>
            </p:nvSpPr>
            <p:spPr>
              <a:xfrm>
                <a:off x="4512363" y="3817913"/>
                <a:ext cx="404150" cy="551425"/>
              </a:xfrm>
              <a:custGeom>
                <a:rect b="b" l="l" r="r" t="t"/>
                <a:pathLst>
                  <a:path extrusionOk="0" h="22057" w="16166">
                    <a:moveTo>
                      <a:pt x="9743" y="3651"/>
                    </a:moveTo>
                    <a:lnTo>
                      <a:pt x="10614" y="7407"/>
                    </a:lnTo>
                    <a:lnTo>
                      <a:pt x="9423" y="7507"/>
                    </a:lnTo>
                    <a:lnTo>
                      <a:pt x="9365" y="3662"/>
                    </a:lnTo>
                    <a:lnTo>
                      <a:pt x="9743" y="3651"/>
                    </a:lnTo>
                    <a:close/>
                    <a:moveTo>
                      <a:pt x="8569" y="3687"/>
                    </a:moveTo>
                    <a:lnTo>
                      <a:pt x="8411" y="7594"/>
                    </a:lnTo>
                    <a:lnTo>
                      <a:pt x="5253" y="7864"/>
                    </a:lnTo>
                    <a:lnTo>
                      <a:pt x="6308" y="3756"/>
                    </a:lnTo>
                    <a:lnTo>
                      <a:pt x="8569" y="3687"/>
                    </a:lnTo>
                    <a:close/>
                    <a:moveTo>
                      <a:pt x="14254" y="1"/>
                    </a:moveTo>
                    <a:lnTo>
                      <a:pt x="3028" y="285"/>
                    </a:lnTo>
                    <a:lnTo>
                      <a:pt x="4314" y="3813"/>
                    </a:lnTo>
                    <a:lnTo>
                      <a:pt x="5696" y="3774"/>
                    </a:lnTo>
                    <a:lnTo>
                      <a:pt x="4350" y="7939"/>
                    </a:lnTo>
                    <a:lnTo>
                      <a:pt x="3792" y="7986"/>
                    </a:lnTo>
                    <a:lnTo>
                      <a:pt x="3586" y="9221"/>
                    </a:lnTo>
                    <a:lnTo>
                      <a:pt x="3943" y="9192"/>
                    </a:lnTo>
                    <a:lnTo>
                      <a:pt x="0" y="21369"/>
                    </a:lnTo>
                    <a:lnTo>
                      <a:pt x="1747" y="21495"/>
                    </a:lnTo>
                    <a:lnTo>
                      <a:pt x="4933" y="9110"/>
                    </a:lnTo>
                    <a:lnTo>
                      <a:pt x="8360" y="8832"/>
                    </a:lnTo>
                    <a:lnTo>
                      <a:pt x="7903" y="19983"/>
                    </a:lnTo>
                    <a:lnTo>
                      <a:pt x="9617" y="19983"/>
                    </a:lnTo>
                    <a:lnTo>
                      <a:pt x="9441" y="8746"/>
                    </a:lnTo>
                    <a:lnTo>
                      <a:pt x="10899" y="8631"/>
                    </a:lnTo>
                    <a:lnTo>
                      <a:pt x="14020" y="22056"/>
                    </a:lnTo>
                    <a:lnTo>
                      <a:pt x="16166" y="21862"/>
                    </a:lnTo>
                    <a:lnTo>
                      <a:pt x="12234" y="8523"/>
                    </a:lnTo>
                    <a:lnTo>
                      <a:pt x="12746" y="8479"/>
                    </a:lnTo>
                    <a:lnTo>
                      <a:pt x="12468" y="7248"/>
                    </a:lnTo>
                    <a:lnTo>
                      <a:pt x="11874" y="7299"/>
                    </a:lnTo>
                    <a:lnTo>
                      <a:pt x="10791" y="3619"/>
                    </a:lnTo>
                    <a:lnTo>
                      <a:pt x="13084" y="3551"/>
                    </a:lnTo>
                    <a:lnTo>
                      <a:pt x="142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3"/>
              <p:cNvSpPr/>
              <p:nvPr/>
            </p:nvSpPr>
            <p:spPr>
              <a:xfrm>
                <a:off x="4148913" y="3110263"/>
                <a:ext cx="1102075" cy="762775"/>
              </a:xfrm>
              <a:custGeom>
                <a:rect b="b" l="l" r="r" t="t"/>
                <a:pathLst>
                  <a:path extrusionOk="0" h="30511" w="44083">
                    <a:moveTo>
                      <a:pt x="0" y="1"/>
                    </a:moveTo>
                    <a:lnTo>
                      <a:pt x="1674" y="30510"/>
                    </a:lnTo>
                    <a:lnTo>
                      <a:pt x="42009" y="30510"/>
                    </a:lnTo>
                    <a:lnTo>
                      <a:pt x="44083" y="566"/>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3"/>
              <p:cNvSpPr/>
              <p:nvPr/>
            </p:nvSpPr>
            <p:spPr>
              <a:xfrm>
                <a:off x="4187888" y="3137013"/>
                <a:ext cx="1033675" cy="715050"/>
              </a:xfrm>
              <a:custGeom>
                <a:rect b="b" l="l" r="r" t="t"/>
                <a:pathLst>
                  <a:path extrusionOk="0" h="28602" w="41347">
                    <a:moveTo>
                      <a:pt x="40587" y="378"/>
                    </a:moveTo>
                    <a:lnTo>
                      <a:pt x="39233" y="27816"/>
                    </a:lnTo>
                    <a:lnTo>
                      <a:pt x="1728" y="27554"/>
                    </a:lnTo>
                    <a:lnTo>
                      <a:pt x="389" y="1113"/>
                    </a:lnTo>
                    <a:lnTo>
                      <a:pt x="40587" y="378"/>
                    </a:lnTo>
                    <a:close/>
                    <a:moveTo>
                      <a:pt x="41346" y="0"/>
                    </a:moveTo>
                    <a:lnTo>
                      <a:pt x="0" y="220"/>
                    </a:lnTo>
                    <a:lnTo>
                      <a:pt x="1368" y="27744"/>
                    </a:lnTo>
                    <a:lnTo>
                      <a:pt x="1376" y="27917"/>
                    </a:lnTo>
                    <a:lnTo>
                      <a:pt x="39813" y="28601"/>
                    </a:lnTo>
                    <a:lnTo>
                      <a:pt x="413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6" name="Google Shape;2256;p43"/>
            <p:cNvGrpSpPr/>
            <p:nvPr/>
          </p:nvGrpSpPr>
          <p:grpSpPr>
            <a:xfrm>
              <a:off x="6848713" y="3089413"/>
              <a:ext cx="633275" cy="1390250"/>
              <a:chOff x="6848713" y="3089413"/>
              <a:chExt cx="633275" cy="1390250"/>
            </a:xfrm>
          </p:grpSpPr>
          <p:sp>
            <p:nvSpPr>
              <p:cNvPr id="2257" name="Google Shape;2257;p43"/>
              <p:cNvSpPr/>
              <p:nvPr/>
            </p:nvSpPr>
            <p:spPr>
              <a:xfrm>
                <a:off x="7197313" y="3420338"/>
                <a:ext cx="219925" cy="308725"/>
              </a:xfrm>
              <a:custGeom>
                <a:rect b="b" l="l" r="r" t="t"/>
                <a:pathLst>
                  <a:path extrusionOk="0" h="12349" w="8797">
                    <a:moveTo>
                      <a:pt x="5982" y="1"/>
                    </a:moveTo>
                    <a:cubicBezTo>
                      <a:pt x="5422" y="1"/>
                      <a:pt x="4751" y="214"/>
                      <a:pt x="4444" y="311"/>
                    </a:cubicBezTo>
                    <a:cubicBezTo>
                      <a:pt x="3198" y="750"/>
                      <a:pt x="1909" y="1582"/>
                      <a:pt x="858" y="2370"/>
                    </a:cubicBezTo>
                    <a:cubicBezTo>
                      <a:pt x="692" y="2503"/>
                      <a:pt x="537" y="2658"/>
                      <a:pt x="379" y="2806"/>
                    </a:cubicBezTo>
                    <a:cubicBezTo>
                      <a:pt x="159" y="4375"/>
                      <a:pt x="1" y="5942"/>
                      <a:pt x="267" y="7511"/>
                    </a:cubicBezTo>
                    <a:cubicBezTo>
                      <a:pt x="440" y="8516"/>
                      <a:pt x="724" y="9301"/>
                      <a:pt x="1733" y="9610"/>
                    </a:cubicBezTo>
                    <a:cubicBezTo>
                      <a:pt x="2240" y="9769"/>
                      <a:pt x="2874" y="9974"/>
                      <a:pt x="3191" y="10417"/>
                    </a:cubicBezTo>
                    <a:cubicBezTo>
                      <a:pt x="3522" y="10222"/>
                      <a:pt x="3932" y="10107"/>
                      <a:pt x="4271" y="10024"/>
                    </a:cubicBezTo>
                    <a:cubicBezTo>
                      <a:pt x="4418" y="9987"/>
                      <a:pt x="4537" y="9966"/>
                      <a:pt x="4632" y="9966"/>
                    </a:cubicBezTo>
                    <a:cubicBezTo>
                      <a:pt x="4919" y="9966"/>
                      <a:pt x="4996" y="10150"/>
                      <a:pt x="5012" y="10593"/>
                    </a:cubicBezTo>
                    <a:cubicBezTo>
                      <a:pt x="5034" y="11162"/>
                      <a:pt x="4793" y="12059"/>
                      <a:pt x="5473" y="12278"/>
                    </a:cubicBezTo>
                    <a:cubicBezTo>
                      <a:pt x="5635" y="12327"/>
                      <a:pt x="5803" y="12349"/>
                      <a:pt x="5974" y="12349"/>
                    </a:cubicBezTo>
                    <a:cubicBezTo>
                      <a:pt x="6483" y="12349"/>
                      <a:pt x="7022" y="12155"/>
                      <a:pt x="7529" y="11907"/>
                    </a:cubicBezTo>
                    <a:cubicBezTo>
                      <a:pt x="7259" y="11796"/>
                      <a:pt x="7057" y="11565"/>
                      <a:pt x="6982" y="11162"/>
                    </a:cubicBezTo>
                    <a:cubicBezTo>
                      <a:pt x="6719" y="9826"/>
                      <a:pt x="7878" y="8451"/>
                      <a:pt x="8469" y="7335"/>
                    </a:cubicBezTo>
                    <a:cubicBezTo>
                      <a:pt x="8796" y="6698"/>
                      <a:pt x="8796" y="6460"/>
                      <a:pt x="8008" y="6460"/>
                    </a:cubicBezTo>
                    <a:cubicBezTo>
                      <a:pt x="7536" y="6460"/>
                      <a:pt x="7061" y="6460"/>
                      <a:pt x="6586" y="6492"/>
                    </a:cubicBezTo>
                    <a:cubicBezTo>
                      <a:pt x="7036" y="5999"/>
                      <a:pt x="7443" y="5416"/>
                      <a:pt x="7680" y="4818"/>
                    </a:cubicBezTo>
                    <a:cubicBezTo>
                      <a:pt x="8224" y="3508"/>
                      <a:pt x="7673" y="2104"/>
                      <a:pt x="6618" y="1290"/>
                    </a:cubicBezTo>
                    <a:cubicBezTo>
                      <a:pt x="6784" y="962"/>
                      <a:pt x="6928" y="523"/>
                      <a:pt x="6741" y="267"/>
                    </a:cubicBezTo>
                    <a:cubicBezTo>
                      <a:pt x="6582" y="69"/>
                      <a:pt x="6300" y="1"/>
                      <a:pt x="59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3"/>
              <p:cNvSpPr/>
              <p:nvPr/>
            </p:nvSpPr>
            <p:spPr>
              <a:xfrm>
                <a:off x="7232688" y="3469213"/>
                <a:ext cx="149025" cy="173225"/>
              </a:xfrm>
              <a:custGeom>
                <a:rect b="b" l="l" r="r" t="t"/>
                <a:pathLst>
                  <a:path extrusionOk="0" h="6929" w="5961">
                    <a:moveTo>
                      <a:pt x="482" y="1"/>
                    </a:moveTo>
                    <a:cubicBezTo>
                      <a:pt x="472" y="1"/>
                      <a:pt x="462" y="9"/>
                      <a:pt x="458" y="30"/>
                    </a:cubicBezTo>
                    <a:cubicBezTo>
                      <a:pt x="1" y="1891"/>
                      <a:pt x="109" y="3958"/>
                      <a:pt x="1376" y="5484"/>
                    </a:cubicBezTo>
                    <a:cubicBezTo>
                      <a:pt x="2132" y="6397"/>
                      <a:pt x="3352" y="6928"/>
                      <a:pt x="4550" y="6928"/>
                    </a:cubicBezTo>
                    <a:cubicBezTo>
                      <a:pt x="5011" y="6928"/>
                      <a:pt x="5468" y="6849"/>
                      <a:pt x="5894" y="6683"/>
                    </a:cubicBezTo>
                    <a:cubicBezTo>
                      <a:pt x="5961" y="6655"/>
                      <a:pt x="5956" y="6478"/>
                      <a:pt x="5876" y="6478"/>
                    </a:cubicBezTo>
                    <a:cubicBezTo>
                      <a:pt x="5874" y="6478"/>
                      <a:pt x="5872" y="6478"/>
                      <a:pt x="5869" y="6478"/>
                    </a:cubicBezTo>
                    <a:cubicBezTo>
                      <a:pt x="5531" y="6512"/>
                      <a:pt x="5202" y="6533"/>
                      <a:pt x="4881" y="6533"/>
                    </a:cubicBezTo>
                    <a:cubicBezTo>
                      <a:pt x="3814" y="6533"/>
                      <a:pt x="2841" y="6304"/>
                      <a:pt x="1916" y="5582"/>
                    </a:cubicBezTo>
                    <a:cubicBezTo>
                      <a:pt x="300" y="4321"/>
                      <a:pt x="141" y="1902"/>
                      <a:pt x="512" y="51"/>
                    </a:cubicBezTo>
                    <a:cubicBezTo>
                      <a:pt x="516" y="23"/>
                      <a:pt x="499"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3"/>
              <p:cNvSpPr/>
              <p:nvPr/>
            </p:nvSpPr>
            <p:spPr>
              <a:xfrm>
                <a:off x="7259538" y="3427188"/>
                <a:ext cx="123525" cy="192000"/>
              </a:xfrm>
              <a:custGeom>
                <a:rect b="b" l="l" r="r" t="t"/>
                <a:pathLst>
                  <a:path extrusionOk="0" h="7680" w="4941">
                    <a:moveTo>
                      <a:pt x="1285" y="1"/>
                    </a:moveTo>
                    <a:cubicBezTo>
                      <a:pt x="1281" y="1"/>
                      <a:pt x="1278" y="2"/>
                      <a:pt x="1274" y="4"/>
                    </a:cubicBezTo>
                    <a:cubicBezTo>
                      <a:pt x="370" y="703"/>
                      <a:pt x="10" y="1765"/>
                      <a:pt x="7" y="2881"/>
                    </a:cubicBezTo>
                    <a:cubicBezTo>
                      <a:pt x="0" y="3818"/>
                      <a:pt x="551" y="4583"/>
                      <a:pt x="1439" y="4583"/>
                    </a:cubicBezTo>
                    <a:cubicBezTo>
                      <a:pt x="1558" y="4583"/>
                      <a:pt x="1684" y="4570"/>
                      <a:pt x="1814" y="4541"/>
                    </a:cubicBezTo>
                    <a:cubicBezTo>
                      <a:pt x="1923" y="4516"/>
                      <a:pt x="2247" y="4297"/>
                      <a:pt x="2455" y="4297"/>
                    </a:cubicBezTo>
                    <a:cubicBezTo>
                      <a:pt x="2577" y="4297"/>
                      <a:pt x="2660" y="4371"/>
                      <a:pt x="2639" y="4602"/>
                    </a:cubicBezTo>
                    <a:cubicBezTo>
                      <a:pt x="2599" y="5005"/>
                      <a:pt x="2394" y="5383"/>
                      <a:pt x="2322" y="5779"/>
                    </a:cubicBezTo>
                    <a:cubicBezTo>
                      <a:pt x="2250" y="6172"/>
                      <a:pt x="2192" y="6640"/>
                      <a:pt x="2397" y="7011"/>
                    </a:cubicBezTo>
                    <a:cubicBezTo>
                      <a:pt x="2671" y="7506"/>
                      <a:pt x="3118" y="7679"/>
                      <a:pt x="3602" y="7679"/>
                    </a:cubicBezTo>
                    <a:cubicBezTo>
                      <a:pt x="4035" y="7679"/>
                      <a:pt x="4498" y="7541"/>
                      <a:pt x="4892" y="7371"/>
                    </a:cubicBezTo>
                    <a:cubicBezTo>
                      <a:pt x="4941" y="7350"/>
                      <a:pt x="4939" y="7222"/>
                      <a:pt x="4885" y="7222"/>
                    </a:cubicBezTo>
                    <a:cubicBezTo>
                      <a:pt x="4883" y="7222"/>
                      <a:pt x="4880" y="7223"/>
                      <a:pt x="4878" y="7223"/>
                    </a:cubicBezTo>
                    <a:cubicBezTo>
                      <a:pt x="4524" y="7279"/>
                      <a:pt x="4132" y="7355"/>
                      <a:pt x="3751" y="7355"/>
                    </a:cubicBezTo>
                    <a:cubicBezTo>
                      <a:pt x="3400" y="7355"/>
                      <a:pt x="3059" y="7290"/>
                      <a:pt x="2768" y="7086"/>
                    </a:cubicBezTo>
                    <a:cubicBezTo>
                      <a:pt x="2023" y="6560"/>
                      <a:pt x="2873" y="4883"/>
                      <a:pt x="2779" y="4076"/>
                    </a:cubicBezTo>
                    <a:cubicBezTo>
                      <a:pt x="2776" y="4045"/>
                      <a:pt x="2745" y="3993"/>
                      <a:pt x="2707" y="3993"/>
                    </a:cubicBezTo>
                    <a:cubicBezTo>
                      <a:pt x="2706" y="3993"/>
                      <a:pt x="2705" y="3993"/>
                      <a:pt x="2703" y="3993"/>
                    </a:cubicBezTo>
                    <a:cubicBezTo>
                      <a:pt x="2304" y="4029"/>
                      <a:pt x="2451" y="3997"/>
                      <a:pt x="2073" y="4130"/>
                    </a:cubicBezTo>
                    <a:cubicBezTo>
                      <a:pt x="1851" y="4209"/>
                      <a:pt x="1641" y="4248"/>
                      <a:pt x="1448" y="4248"/>
                    </a:cubicBezTo>
                    <a:cubicBezTo>
                      <a:pt x="755" y="4248"/>
                      <a:pt x="278" y="3752"/>
                      <a:pt x="190" y="2874"/>
                    </a:cubicBezTo>
                    <a:cubicBezTo>
                      <a:pt x="90" y="1880"/>
                      <a:pt x="518" y="692"/>
                      <a:pt x="1296" y="58"/>
                    </a:cubicBezTo>
                    <a:cubicBezTo>
                      <a:pt x="1314" y="46"/>
                      <a:pt x="1306" y="1"/>
                      <a:pt x="12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3"/>
              <p:cNvSpPr/>
              <p:nvPr/>
            </p:nvSpPr>
            <p:spPr>
              <a:xfrm>
                <a:off x="7096963" y="3089413"/>
                <a:ext cx="381025" cy="358425"/>
              </a:xfrm>
              <a:custGeom>
                <a:rect b="b" l="l" r="r" t="t"/>
                <a:pathLst>
                  <a:path extrusionOk="0" h="14337" w="15241">
                    <a:moveTo>
                      <a:pt x="4688" y="0"/>
                    </a:moveTo>
                    <a:cubicBezTo>
                      <a:pt x="3390" y="0"/>
                      <a:pt x="2355" y="458"/>
                      <a:pt x="1945" y="1544"/>
                    </a:cubicBezTo>
                    <a:lnTo>
                      <a:pt x="0" y="4010"/>
                    </a:lnTo>
                    <a:lnTo>
                      <a:pt x="4890" y="14336"/>
                    </a:lnTo>
                    <a:lnTo>
                      <a:pt x="9354" y="13760"/>
                    </a:lnTo>
                    <a:lnTo>
                      <a:pt x="12043" y="13760"/>
                    </a:lnTo>
                    <a:cubicBezTo>
                      <a:pt x="14164" y="12198"/>
                      <a:pt x="15241" y="8255"/>
                      <a:pt x="13271" y="4874"/>
                    </a:cubicBezTo>
                    <a:cubicBezTo>
                      <a:pt x="11740" y="2249"/>
                      <a:pt x="7567" y="0"/>
                      <a:pt x="46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3"/>
              <p:cNvSpPr/>
              <p:nvPr/>
            </p:nvSpPr>
            <p:spPr>
              <a:xfrm>
                <a:off x="7161763" y="3127838"/>
                <a:ext cx="132325" cy="238550"/>
              </a:xfrm>
              <a:custGeom>
                <a:rect b="b" l="l" r="r" t="t"/>
                <a:pathLst>
                  <a:path extrusionOk="0" h="9542" w="5293">
                    <a:moveTo>
                      <a:pt x="1711" y="0"/>
                    </a:moveTo>
                    <a:cubicBezTo>
                      <a:pt x="1708" y="0"/>
                      <a:pt x="1704" y="2"/>
                      <a:pt x="1700" y="7"/>
                    </a:cubicBezTo>
                    <a:cubicBezTo>
                      <a:pt x="663" y="1415"/>
                      <a:pt x="976" y="3586"/>
                      <a:pt x="1462" y="5148"/>
                    </a:cubicBezTo>
                    <a:cubicBezTo>
                      <a:pt x="2049" y="7031"/>
                      <a:pt x="3453" y="8666"/>
                      <a:pt x="5210" y="9537"/>
                    </a:cubicBezTo>
                    <a:cubicBezTo>
                      <a:pt x="5217" y="9540"/>
                      <a:pt x="5223" y="9542"/>
                      <a:pt x="5229" y="9542"/>
                    </a:cubicBezTo>
                    <a:cubicBezTo>
                      <a:pt x="5282" y="9542"/>
                      <a:pt x="5292" y="9416"/>
                      <a:pt x="5250" y="9390"/>
                    </a:cubicBezTo>
                    <a:cubicBezTo>
                      <a:pt x="2348" y="7478"/>
                      <a:pt x="1" y="3518"/>
                      <a:pt x="1722" y="36"/>
                    </a:cubicBezTo>
                    <a:cubicBezTo>
                      <a:pt x="1727" y="25"/>
                      <a:pt x="1722" y="0"/>
                      <a:pt x="17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3"/>
              <p:cNvSpPr/>
              <p:nvPr/>
            </p:nvSpPr>
            <p:spPr>
              <a:xfrm>
                <a:off x="7216413" y="3172538"/>
                <a:ext cx="202350" cy="188975"/>
              </a:xfrm>
              <a:custGeom>
                <a:rect b="b" l="l" r="r" t="t"/>
                <a:pathLst>
                  <a:path extrusionOk="0" h="7559" w="8094">
                    <a:moveTo>
                      <a:pt x="401" y="1"/>
                    </a:moveTo>
                    <a:cubicBezTo>
                      <a:pt x="387" y="1"/>
                      <a:pt x="376" y="13"/>
                      <a:pt x="374" y="41"/>
                    </a:cubicBezTo>
                    <a:cubicBezTo>
                      <a:pt x="0" y="4448"/>
                      <a:pt x="4072" y="7324"/>
                      <a:pt x="8054" y="7558"/>
                    </a:cubicBezTo>
                    <a:cubicBezTo>
                      <a:pt x="8094" y="7558"/>
                      <a:pt x="8090" y="7468"/>
                      <a:pt x="8050" y="7465"/>
                    </a:cubicBezTo>
                    <a:cubicBezTo>
                      <a:pt x="4324" y="6932"/>
                      <a:pt x="130" y="4419"/>
                      <a:pt x="450" y="73"/>
                    </a:cubicBezTo>
                    <a:cubicBezTo>
                      <a:pt x="452" y="33"/>
                      <a:pt x="424" y="1"/>
                      <a:pt x="4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3"/>
              <p:cNvSpPr/>
              <p:nvPr/>
            </p:nvSpPr>
            <p:spPr>
              <a:xfrm>
                <a:off x="7232463" y="3108363"/>
                <a:ext cx="203925" cy="217350"/>
              </a:xfrm>
              <a:custGeom>
                <a:rect b="b" l="l" r="r" t="t"/>
                <a:pathLst>
                  <a:path extrusionOk="0" h="8694" w="8157">
                    <a:moveTo>
                      <a:pt x="34" y="0"/>
                    </a:moveTo>
                    <a:cubicBezTo>
                      <a:pt x="17" y="0"/>
                      <a:pt x="1" y="18"/>
                      <a:pt x="2" y="52"/>
                    </a:cubicBezTo>
                    <a:cubicBezTo>
                      <a:pt x="219" y="4376"/>
                      <a:pt x="3804" y="8052"/>
                      <a:pt x="8082" y="8693"/>
                    </a:cubicBezTo>
                    <a:cubicBezTo>
                      <a:pt x="8084" y="8693"/>
                      <a:pt x="8086" y="8693"/>
                      <a:pt x="8089" y="8693"/>
                    </a:cubicBezTo>
                    <a:cubicBezTo>
                      <a:pt x="8157" y="8693"/>
                      <a:pt x="8152" y="8537"/>
                      <a:pt x="8092" y="8516"/>
                    </a:cubicBezTo>
                    <a:cubicBezTo>
                      <a:pt x="6220" y="7821"/>
                      <a:pt x="4488" y="7130"/>
                      <a:pt x="2955" y="5798"/>
                    </a:cubicBezTo>
                    <a:cubicBezTo>
                      <a:pt x="1281" y="4340"/>
                      <a:pt x="251" y="2259"/>
                      <a:pt x="74" y="52"/>
                    </a:cubicBezTo>
                    <a:cubicBezTo>
                      <a:pt x="71" y="18"/>
                      <a:pt x="52" y="0"/>
                      <a:pt x="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3"/>
              <p:cNvSpPr/>
              <p:nvPr/>
            </p:nvSpPr>
            <p:spPr>
              <a:xfrm>
                <a:off x="6867988" y="3128013"/>
                <a:ext cx="535650" cy="518925"/>
              </a:xfrm>
              <a:custGeom>
                <a:rect b="b" l="l" r="r" t="t"/>
                <a:pathLst>
                  <a:path extrusionOk="0" h="20757" w="21426">
                    <a:moveTo>
                      <a:pt x="11104" y="0"/>
                    </a:moveTo>
                    <a:cubicBezTo>
                      <a:pt x="5235" y="1433"/>
                      <a:pt x="0" y="7997"/>
                      <a:pt x="1001" y="10812"/>
                    </a:cubicBezTo>
                    <a:cubicBezTo>
                      <a:pt x="2085" y="13865"/>
                      <a:pt x="10355" y="16061"/>
                      <a:pt x="11435" y="16817"/>
                    </a:cubicBezTo>
                    <a:cubicBezTo>
                      <a:pt x="12518" y="17573"/>
                      <a:pt x="12781" y="20756"/>
                      <a:pt x="12781" y="20756"/>
                    </a:cubicBezTo>
                    <a:lnTo>
                      <a:pt x="14027" y="20756"/>
                    </a:lnTo>
                    <a:lnTo>
                      <a:pt x="14027" y="15932"/>
                    </a:lnTo>
                    <a:lnTo>
                      <a:pt x="16914" y="13141"/>
                    </a:lnTo>
                    <a:cubicBezTo>
                      <a:pt x="16914" y="13141"/>
                      <a:pt x="17201" y="14029"/>
                      <a:pt x="18448" y="14029"/>
                    </a:cubicBezTo>
                    <a:cubicBezTo>
                      <a:pt x="18897" y="14029"/>
                      <a:pt x="19469" y="13915"/>
                      <a:pt x="20198" y="13602"/>
                    </a:cubicBezTo>
                    <a:cubicBezTo>
                      <a:pt x="21170" y="13185"/>
                      <a:pt x="21426" y="12659"/>
                      <a:pt x="21199" y="12216"/>
                    </a:cubicBezTo>
                    <a:cubicBezTo>
                      <a:pt x="20947" y="11712"/>
                      <a:pt x="20076" y="11316"/>
                      <a:pt x="18945" y="11316"/>
                    </a:cubicBezTo>
                    <a:cubicBezTo>
                      <a:pt x="18252" y="11316"/>
                      <a:pt x="17461" y="11465"/>
                      <a:pt x="16655" y="11827"/>
                    </a:cubicBezTo>
                    <a:cubicBezTo>
                      <a:pt x="16655" y="11827"/>
                      <a:pt x="10909" y="7763"/>
                      <a:pt x="10909" y="1167"/>
                    </a:cubicBezTo>
                    <a:cubicBezTo>
                      <a:pt x="10909" y="717"/>
                      <a:pt x="10978" y="331"/>
                      <a:pt x="111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3"/>
              <p:cNvSpPr/>
              <p:nvPr/>
            </p:nvSpPr>
            <p:spPr>
              <a:xfrm>
                <a:off x="7115513" y="3453913"/>
                <a:ext cx="42500" cy="52525"/>
              </a:xfrm>
              <a:custGeom>
                <a:rect b="b" l="l" r="r" t="t"/>
                <a:pathLst>
                  <a:path extrusionOk="0" h="2101" w="1700">
                    <a:moveTo>
                      <a:pt x="1012" y="1"/>
                    </a:moveTo>
                    <a:lnTo>
                      <a:pt x="774" y="707"/>
                    </a:lnTo>
                    <a:lnTo>
                      <a:pt x="475" y="1686"/>
                    </a:lnTo>
                    <a:lnTo>
                      <a:pt x="0" y="1718"/>
                    </a:lnTo>
                    <a:cubicBezTo>
                      <a:pt x="0" y="1718"/>
                      <a:pt x="228" y="2101"/>
                      <a:pt x="715" y="2101"/>
                    </a:cubicBezTo>
                    <a:cubicBezTo>
                      <a:pt x="805" y="2101"/>
                      <a:pt x="904" y="2088"/>
                      <a:pt x="1012" y="2057"/>
                    </a:cubicBezTo>
                    <a:cubicBezTo>
                      <a:pt x="1699" y="1862"/>
                      <a:pt x="1609" y="433"/>
                      <a:pt x="10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3"/>
              <p:cNvSpPr/>
              <p:nvPr/>
            </p:nvSpPr>
            <p:spPr>
              <a:xfrm>
                <a:off x="7077063" y="3400188"/>
                <a:ext cx="39900" cy="35675"/>
              </a:xfrm>
              <a:custGeom>
                <a:rect b="b" l="l" r="r" t="t"/>
                <a:pathLst>
                  <a:path extrusionOk="0" h="1427" w="1596">
                    <a:moveTo>
                      <a:pt x="796" y="1"/>
                    </a:moveTo>
                    <a:cubicBezTo>
                      <a:pt x="357" y="1"/>
                      <a:pt x="1" y="317"/>
                      <a:pt x="1" y="713"/>
                    </a:cubicBezTo>
                    <a:cubicBezTo>
                      <a:pt x="1" y="1106"/>
                      <a:pt x="357" y="1426"/>
                      <a:pt x="796" y="1426"/>
                    </a:cubicBezTo>
                    <a:cubicBezTo>
                      <a:pt x="1236" y="1426"/>
                      <a:pt x="1596" y="1109"/>
                      <a:pt x="1596" y="713"/>
                    </a:cubicBezTo>
                    <a:cubicBezTo>
                      <a:pt x="1596" y="317"/>
                      <a:pt x="1236" y="1"/>
                      <a:pt x="7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3"/>
              <p:cNvSpPr/>
              <p:nvPr/>
            </p:nvSpPr>
            <p:spPr>
              <a:xfrm>
                <a:off x="7076538" y="3392538"/>
                <a:ext cx="76800" cy="104250"/>
              </a:xfrm>
              <a:custGeom>
                <a:rect b="b" l="l" r="r" t="t"/>
                <a:pathLst>
                  <a:path extrusionOk="0" h="4170" w="3072">
                    <a:moveTo>
                      <a:pt x="1203" y="1"/>
                    </a:moveTo>
                    <a:cubicBezTo>
                      <a:pt x="929" y="976"/>
                      <a:pt x="465" y="1347"/>
                      <a:pt x="0" y="1437"/>
                    </a:cubicBezTo>
                    <a:lnTo>
                      <a:pt x="1721" y="2888"/>
                    </a:lnTo>
                    <a:lnTo>
                      <a:pt x="1815" y="4170"/>
                    </a:lnTo>
                    <a:cubicBezTo>
                      <a:pt x="2484" y="4137"/>
                      <a:pt x="3071" y="3622"/>
                      <a:pt x="2754" y="2431"/>
                    </a:cubicBezTo>
                    <a:cubicBezTo>
                      <a:pt x="2297" y="703"/>
                      <a:pt x="1203" y="1"/>
                      <a:pt x="12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3"/>
              <p:cNvSpPr/>
              <p:nvPr/>
            </p:nvSpPr>
            <p:spPr>
              <a:xfrm>
                <a:off x="6998763" y="3280488"/>
                <a:ext cx="154825" cy="218025"/>
              </a:xfrm>
              <a:custGeom>
                <a:rect b="b" l="l" r="r" t="t"/>
                <a:pathLst>
                  <a:path extrusionOk="0" h="8721" w="6193">
                    <a:moveTo>
                      <a:pt x="2348" y="0"/>
                    </a:moveTo>
                    <a:cubicBezTo>
                      <a:pt x="2341" y="29"/>
                      <a:pt x="1505" y="2722"/>
                      <a:pt x="90" y="4025"/>
                    </a:cubicBezTo>
                    <a:lnTo>
                      <a:pt x="0" y="4105"/>
                    </a:lnTo>
                    <a:lnTo>
                      <a:pt x="1682" y="4533"/>
                    </a:lnTo>
                    <a:lnTo>
                      <a:pt x="1552" y="5519"/>
                    </a:lnTo>
                    <a:lnTo>
                      <a:pt x="1581" y="5541"/>
                    </a:lnTo>
                    <a:cubicBezTo>
                      <a:pt x="1611" y="5565"/>
                      <a:pt x="2204" y="6005"/>
                      <a:pt x="2865" y="6005"/>
                    </a:cubicBezTo>
                    <a:cubicBezTo>
                      <a:pt x="3006" y="6005"/>
                      <a:pt x="3149" y="5985"/>
                      <a:pt x="3291" y="5937"/>
                    </a:cubicBezTo>
                    <a:cubicBezTo>
                      <a:pt x="3774" y="5775"/>
                      <a:pt x="4130" y="5321"/>
                      <a:pt x="4350" y="4591"/>
                    </a:cubicBezTo>
                    <a:cubicBezTo>
                      <a:pt x="4598" y="4781"/>
                      <a:pt x="5423" y="5501"/>
                      <a:pt x="5804" y="6927"/>
                    </a:cubicBezTo>
                    <a:cubicBezTo>
                      <a:pt x="5981" y="7600"/>
                      <a:pt x="5876" y="8119"/>
                      <a:pt x="5509" y="8393"/>
                    </a:cubicBezTo>
                    <a:cubicBezTo>
                      <a:pt x="5330" y="8523"/>
                      <a:pt x="5096" y="8588"/>
                      <a:pt x="4852" y="8588"/>
                    </a:cubicBezTo>
                    <a:cubicBezTo>
                      <a:pt x="4592" y="8588"/>
                      <a:pt x="4319" y="8514"/>
                      <a:pt x="4087" y="8367"/>
                    </a:cubicBezTo>
                    <a:lnTo>
                      <a:pt x="4018" y="8475"/>
                    </a:lnTo>
                    <a:cubicBezTo>
                      <a:pt x="4270" y="8637"/>
                      <a:pt x="4569" y="8720"/>
                      <a:pt x="4854" y="8720"/>
                    </a:cubicBezTo>
                    <a:cubicBezTo>
                      <a:pt x="5124" y="8720"/>
                      <a:pt x="5383" y="8645"/>
                      <a:pt x="5585" y="8497"/>
                    </a:cubicBezTo>
                    <a:cubicBezTo>
                      <a:pt x="5826" y="8321"/>
                      <a:pt x="6193" y="7878"/>
                      <a:pt x="5930" y="6895"/>
                    </a:cubicBezTo>
                    <a:cubicBezTo>
                      <a:pt x="5469" y="5163"/>
                      <a:pt x="4393" y="4457"/>
                      <a:pt x="4350" y="4429"/>
                    </a:cubicBezTo>
                    <a:lnTo>
                      <a:pt x="4274" y="4382"/>
                    </a:lnTo>
                    <a:lnTo>
                      <a:pt x="4252" y="4465"/>
                    </a:lnTo>
                    <a:cubicBezTo>
                      <a:pt x="4044" y="5206"/>
                      <a:pt x="3709" y="5656"/>
                      <a:pt x="3252" y="5815"/>
                    </a:cubicBezTo>
                    <a:cubicBezTo>
                      <a:pt x="3127" y="5857"/>
                      <a:pt x="2999" y="5874"/>
                      <a:pt x="2874" y="5874"/>
                    </a:cubicBezTo>
                    <a:cubicBezTo>
                      <a:pt x="2329" y="5874"/>
                      <a:pt x="1818" y="5546"/>
                      <a:pt x="1693" y="5458"/>
                    </a:cubicBezTo>
                    <a:lnTo>
                      <a:pt x="1826" y="4436"/>
                    </a:lnTo>
                    <a:lnTo>
                      <a:pt x="267" y="4040"/>
                    </a:lnTo>
                    <a:cubicBezTo>
                      <a:pt x="1653" y="2686"/>
                      <a:pt x="2467" y="65"/>
                      <a:pt x="2474" y="40"/>
                    </a:cubicBezTo>
                    <a:lnTo>
                      <a:pt x="23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3"/>
              <p:cNvSpPr/>
              <p:nvPr/>
            </p:nvSpPr>
            <p:spPr>
              <a:xfrm>
                <a:off x="7125863" y="3440163"/>
                <a:ext cx="18025" cy="21700"/>
              </a:xfrm>
              <a:custGeom>
                <a:rect b="b" l="l" r="r" t="t"/>
                <a:pathLst>
                  <a:path extrusionOk="0" h="868" w="721">
                    <a:moveTo>
                      <a:pt x="598" y="0"/>
                    </a:moveTo>
                    <a:lnTo>
                      <a:pt x="0" y="868"/>
                    </a:lnTo>
                    <a:lnTo>
                      <a:pt x="720" y="310"/>
                    </a:lnTo>
                    <a:lnTo>
                      <a:pt x="5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3"/>
              <p:cNvSpPr/>
              <p:nvPr/>
            </p:nvSpPr>
            <p:spPr>
              <a:xfrm>
                <a:off x="7096963" y="3387838"/>
                <a:ext cx="27375" cy="8050"/>
              </a:xfrm>
              <a:custGeom>
                <a:rect b="b" l="l" r="r" t="t"/>
                <a:pathLst>
                  <a:path extrusionOk="0" h="322" w="1095">
                    <a:moveTo>
                      <a:pt x="270" y="0"/>
                    </a:moveTo>
                    <a:cubicBezTo>
                      <a:pt x="182" y="0"/>
                      <a:pt x="92" y="12"/>
                      <a:pt x="0" y="41"/>
                    </a:cubicBezTo>
                    <a:lnTo>
                      <a:pt x="108" y="189"/>
                    </a:lnTo>
                    <a:cubicBezTo>
                      <a:pt x="108" y="189"/>
                      <a:pt x="256" y="150"/>
                      <a:pt x="457" y="150"/>
                    </a:cubicBezTo>
                    <a:cubicBezTo>
                      <a:pt x="648" y="150"/>
                      <a:pt x="888" y="185"/>
                      <a:pt x="1095" y="322"/>
                    </a:cubicBezTo>
                    <a:cubicBezTo>
                      <a:pt x="1095" y="322"/>
                      <a:pt x="723" y="0"/>
                      <a:pt x="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3"/>
              <p:cNvSpPr/>
              <p:nvPr/>
            </p:nvSpPr>
            <p:spPr>
              <a:xfrm>
                <a:off x="7066438" y="3315813"/>
                <a:ext cx="106150" cy="66525"/>
              </a:xfrm>
              <a:custGeom>
                <a:rect b="b" l="l" r="r" t="t"/>
                <a:pathLst>
                  <a:path extrusionOk="0" h="2661" w="4246">
                    <a:moveTo>
                      <a:pt x="2064" y="1"/>
                    </a:moveTo>
                    <a:cubicBezTo>
                      <a:pt x="947" y="1"/>
                      <a:pt x="40" y="562"/>
                      <a:pt x="19" y="1277"/>
                    </a:cubicBezTo>
                    <a:cubicBezTo>
                      <a:pt x="1" y="2011"/>
                      <a:pt x="930" y="2630"/>
                      <a:pt x="2093" y="2659"/>
                    </a:cubicBezTo>
                    <a:cubicBezTo>
                      <a:pt x="2121" y="2660"/>
                      <a:pt x="2149" y="2660"/>
                      <a:pt x="2176" y="2660"/>
                    </a:cubicBezTo>
                    <a:cubicBezTo>
                      <a:pt x="3298" y="2660"/>
                      <a:pt x="4210" y="2098"/>
                      <a:pt x="4228" y="1381"/>
                    </a:cubicBezTo>
                    <a:cubicBezTo>
                      <a:pt x="4246" y="647"/>
                      <a:pt x="3320" y="31"/>
                      <a:pt x="2157" y="2"/>
                    </a:cubicBezTo>
                    <a:cubicBezTo>
                      <a:pt x="2126" y="1"/>
                      <a:pt x="2095" y="1"/>
                      <a:pt x="20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3"/>
              <p:cNvSpPr/>
              <p:nvPr/>
            </p:nvSpPr>
            <p:spPr>
              <a:xfrm>
                <a:off x="7123238" y="3330788"/>
                <a:ext cx="43425" cy="36575"/>
              </a:xfrm>
              <a:custGeom>
                <a:rect b="b" l="l" r="r" t="t"/>
                <a:pathLst>
                  <a:path extrusionOk="0" h="1463" w="1737">
                    <a:moveTo>
                      <a:pt x="868" y="1"/>
                    </a:moveTo>
                    <a:cubicBezTo>
                      <a:pt x="390" y="1"/>
                      <a:pt x="1" y="328"/>
                      <a:pt x="1" y="732"/>
                    </a:cubicBezTo>
                    <a:cubicBezTo>
                      <a:pt x="1" y="1135"/>
                      <a:pt x="390" y="1462"/>
                      <a:pt x="868" y="1462"/>
                    </a:cubicBezTo>
                    <a:cubicBezTo>
                      <a:pt x="1347" y="1462"/>
                      <a:pt x="1736" y="1135"/>
                      <a:pt x="1736" y="732"/>
                    </a:cubicBezTo>
                    <a:cubicBezTo>
                      <a:pt x="1736" y="328"/>
                      <a:pt x="1347" y="1"/>
                      <a:pt x="8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3"/>
              <p:cNvSpPr/>
              <p:nvPr/>
            </p:nvSpPr>
            <p:spPr>
              <a:xfrm>
                <a:off x="6929913" y="3293013"/>
                <a:ext cx="98925" cy="62300"/>
              </a:xfrm>
              <a:custGeom>
                <a:rect b="b" l="l" r="r" t="t"/>
                <a:pathLst>
                  <a:path extrusionOk="0" h="2492" w="3957">
                    <a:moveTo>
                      <a:pt x="1534" y="0"/>
                    </a:moveTo>
                    <a:cubicBezTo>
                      <a:pt x="857" y="0"/>
                      <a:pt x="310" y="274"/>
                      <a:pt x="180" y="734"/>
                    </a:cubicBezTo>
                    <a:cubicBezTo>
                      <a:pt x="0" y="1364"/>
                      <a:pt x="663" y="2102"/>
                      <a:pt x="1656" y="2383"/>
                    </a:cubicBezTo>
                    <a:cubicBezTo>
                      <a:pt x="1918" y="2457"/>
                      <a:pt x="2177" y="2492"/>
                      <a:pt x="2419" y="2492"/>
                    </a:cubicBezTo>
                    <a:cubicBezTo>
                      <a:pt x="3097" y="2492"/>
                      <a:pt x="3648" y="2218"/>
                      <a:pt x="3781" y="1757"/>
                    </a:cubicBezTo>
                    <a:cubicBezTo>
                      <a:pt x="3957" y="1130"/>
                      <a:pt x="3298" y="392"/>
                      <a:pt x="2304" y="111"/>
                    </a:cubicBezTo>
                    <a:cubicBezTo>
                      <a:pt x="2040" y="36"/>
                      <a:pt x="1779" y="0"/>
                      <a:pt x="153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3"/>
              <p:cNvSpPr/>
              <p:nvPr/>
            </p:nvSpPr>
            <p:spPr>
              <a:xfrm>
                <a:off x="6975813" y="3308213"/>
                <a:ext cx="43325" cy="36550"/>
              </a:xfrm>
              <a:custGeom>
                <a:rect b="b" l="l" r="r" t="t"/>
                <a:pathLst>
                  <a:path extrusionOk="0" h="1462" w="1733">
                    <a:moveTo>
                      <a:pt x="864" y="0"/>
                    </a:moveTo>
                    <a:cubicBezTo>
                      <a:pt x="386" y="0"/>
                      <a:pt x="0" y="328"/>
                      <a:pt x="0" y="731"/>
                    </a:cubicBezTo>
                    <a:cubicBezTo>
                      <a:pt x="0" y="1134"/>
                      <a:pt x="386" y="1462"/>
                      <a:pt x="864" y="1462"/>
                    </a:cubicBezTo>
                    <a:cubicBezTo>
                      <a:pt x="1347" y="1462"/>
                      <a:pt x="1732" y="1134"/>
                      <a:pt x="1732" y="731"/>
                    </a:cubicBezTo>
                    <a:cubicBezTo>
                      <a:pt x="1732" y="328"/>
                      <a:pt x="1347" y="0"/>
                      <a:pt x="8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3"/>
              <p:cNvSpPr/>
              <p:nvPr/>
            </p:nvSpPr>
            <p:spPr>
              <a:xfrm>
                <a:off x="6923963" y="3251588"/>
                <a:ext cx="112175" cy="19650"/>
              </a:xfrm>
              <a:custGeom>
                <a:rect b="b" l="l" r="r" t="t"/>
                <a:pathLst>
                  <a:path extrusionOk="0" h="786" w="4487">
                    <a:moveTo>
                      <a:pt x="51" y="0"/>
                    </a:moveTo>
                    <a:lnTo>
                      <a:pt x="1" y="785"/>
                    </a:lnTo>
                    <a:lnTo>
                      <a:pt x="1" y="785"/>
                    </a:lnTo>
                    <a:lnTo>
                      <a:pt x="4487" y="685"/>
                    </a:lnTo>
                    <a:lnTo>
                      <a:pt x="5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3"/>
              <p:cNvSpPr/>
              <p:nvPr/>
            </p:nvSpPr>
            <p:spPr>
              <a:xfrm>
                <a:off x="7074638" y="3246638"/>
                <a:ext cx="119825" cy="63475"/>
              </a:xfrm>
              <a:custGeom>
                <a:rect b="b" l="l" r="r" t="t"/>
                <a:pathLst>
                  <a:path extrusionOk="0" h="2539" w="4793">
                    <a:moveTo>
                      <a:pt x="335" y="0"/>
                    </a:moveTo>
                    <a:lnTo>
                      <a:pt x="1" y="713"/>
                    </a:lnTo>
                    <a:lnTo>
                      <a:pt x="4793" y="2539"/>
                    </a:lnTo>
                    <a:lnTo>
                      <a:pt x="4793" y="2539"/>
                    </a:lnTo>
                    <a:lnTo>
                      <a:pt x="3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3"/>
              <p:cNvSpPr/>
              <p:nvPr/>
            </p:nvSpPr>
            <p:spPr>
              <a:xfrm>
                <a:off x="7305513" y="3427763"/>
                <a:ext cx="74550" cy="36650"/>
              </a:xfrm>
              <a:custGeom>
                <a:rect b="b" l="l" r="r" t="t"/>
                <a:pathLst>
                  <a:path extrusionOk="0" h="1466" w="2982">
                    <a:moveTo>
                      <a:pt x="1138" y="0"/>
                    </a:moveTo>
                    <a:cubicBezTo>
                      <a:pt x="553" y="0"/>
                      <a:pt x="121" y="240"/>
                      <a:pt x="76" y="637"/>
                    </a:cubicBezTo>
                    <a:cubicBezTo>
                      <a:pt x="32" y="1006"/>
                      <a:pt x="692" y="1465"/>
                      <a:pt x="1134" y="1465"/>
                    </a:cubicBezTo>
                    <a:cubicBezTo>
                      <a:pt x="1381" y="1465"/>
                      <a:pt x="1561" y="1321"/>
                      <a:pt x="1509" y="935"/>
                    </a:cubicBezTo>
                    <a:lnTo>
                      <a:pt x="1509" y="935"/>
                    </a:lnTo>
                    <a:lnTo>
                      <a:pt x="2031" y="1130"/>
                    </a:lnTo>
                    <a:lnTo>
                      <a:pt x="1354" y="759"/>
                    </a:lnTo>
                    <a:lnTo>
                      <a:pt x="1354" y="759"/>
                    </a:lnTo>
                    <a:cubicBezTo>
                      <a:pt x="1354" y="759"/>
                      <a:pt x="1567" y="1347"/>
                      <a:pt x="1082" y="1347"/>
                    </a:cubicBezTo>
                    <a:cubicBezTo>
                      <a:pt x="1021" y="1347"/>
                      <a:pt x="949" y="1338"/>
                      <a:pt x="864" y="1317"/>
                    </a:cubicBezTo>
                    <a:cubicBezTo>
                      <a:pt x="108" y="1133"/>
                      <a:pt x="0" y="410"/>
                      <a:pt x="558" y="205"/>
                    </a:cubicBezTo>
                    <a:cubicBezTo>
                      <a:pt x="710" y="149"/>
                      <a:pt x="925" y="109"/>
                      <a:pt x="1164" y="109"/>
                    </a:cubicBezTo>
                    <a:cubicBezTo>
                      <a:pt x="1798" y="109"/>
                      <a:pt x="2607" y="394"/>
                      <a:pt x="2902" y="1447"/>
                    </a:cubicBezTo>
                    <a:cubicBezTo>
                      <a:pt x="2902" y="1447"/>
                      <a:pt x="2981" y="493"/>
                      <a:pt x="2002" y="154"/>
                    </a:cubicBezTo>
                    <a:cubicBezTo>
                      <a:pt x="1698" y="49"/>
                      <a:pt x="1402" y="0"/>
                      <a:pt x="1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3"/>
              <p:cNvSpPr/>
              <p:nvPr/>
            </p:nvSpPr>
            <p:spPr>
              <a:xfrm>
                <a:off x="7101363" y="4293338"/>
                <a:ext cx="362325" cy="183175"/>
              </a:xfrm>
              <a:custGeom>
                <a:rect b="b" l="l" r="r" t="t"/>
                <a:pathLst>
                  <a:path extrusionOk="0" h="7327" w="14493">
                    <a:moveTo>
                      <a:pt x="8861" y="1"/>
                    </a:moveTo>
                    <a:lnTo>
                      <a:pt x="5185" y="426"/>
                    </a:lnTo>
                    <a:lnTo>
                      <a:pt x="6532" y="4101"/>
                    </a:lnTo>
                    <a:cubicBezTo>
                      <a:pt x="6532" y="4101"/>
                      <a:pt x="6121" y="4063"/>
                      <a:pt x="5505" y="4063"/>
                    </a:cubicBezTo>
                    <a:cubicBezTo>
                      <a:pt x="3784" y="4063"/>
                      <a:pt x="459" y="4365"/>
                      <a:pt x="1" y="6661"/>
                    </a:cubicBezTo>
                    <a:cubicBezTo>
                      <a:pt x="1" y="6661"/>
                      <a:pt x="253" y="6683"/>
                      <a:pt x="690" y="6683"/>
                    </a:cubicBezTo>
                    <a:cubicBezTo>
                      <a:pt x="2024" y="6683"/>
                      <a:pt x="5083" y="6479"/>
                      <a:pt x="7976" y="4825"/>
                    </a:cubicBezTo>
                    <a:cubicBezTo>
                      <a:pt x="7976" y="4825"/>
                      <a:pt x="10357" y="7327"/>
                      <a:pt x="13969" y="7327"/>
                    </a:cubicBezTo>
                    <a:cubicBezTo>
                      <a:pt x="14102" y="7327"/>
                      <a:pt x="14237" y="7324"/>
                      <a:pt x="14373" y="7317"/>
                    </a:cubicBezTo>
                    <a:cubicBezTo>
                      <a:pt x="14373" y="7317"/>
                      <a:pt x="14492" y="4268"/>
                      <a:pt x="9705" y="4268"/>
                    </a:cubicBezTo>
                    <a:cubicBezTo>
                      <a:pt x="9430" y="4268"/>
                      <a:pt x="9138" y="4278"/>
                      <a:pt x="8829" y="4299"/>
                    </a:cubicBezTo>
                    <a:lnTo>
                      <a:pt x="886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3"/>
              <p:cNvSpPr/>
              <p:nvPr/>
            </p:nvSpPr>
            <p:spPr>
              <a:xfrm>
                <a:off x="7085788" y="3830438"/>
                <a:ext cx="253225" cy="526375"/>
              </a:xfrm>
              <a:custGeom>
                <a:rect b="b" l="l" r="r" t="t"/>
                <a:pathLst>
                  <a:path extrusionOk="0" h="21055" w="10129">
                    <a:moveTo>
                      <a:pt x="6031" y="0"/>
                    </a:moveTo>
                    <a:lnTo>
                      <a:pt x="2561" y="1498"/>
                    </a:lnTo>
                    <a:cubicBezTo>
                      <a:pt x="1" y="13177"/>
                      <a:pt x="6104" y="21055"/>
                      <a:pt x="6104" y="21055"/>
                    </a:cubicBezTo>
                    <a:lnTo>
                      <a:pt x="10129" y="21055"/>
                    </a:lnTo>
                    <a:lnTo>
                      <a:pt x="8552" y="1692"/>
                    </a:lnTo>
                    <a:lnTo>
                      <a:pt x="603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3"/>
              <p:cNvSpPr/>
              <p:nvPr/>
            </p:nvSpPr>
            <p:spPr>
              <a:xfrm>
                <a:off x="7187338" y="3937188"/>
                <a:ext cx="114950" cy="477425"/>
              </a:xfrm>
              <a:custGeom>
                <a:rect b="b" l="l" r="r" t="t"/>
                <a:pathLst>
                  <a:path extrusionOk="0" h="19097" w="4598">
                    <a:moveTo>
                      <a:pt x="461" y="0"/>
                    </a:moveTo>
                    <a:lnTo>
                      <a:pt x="461" y="0"/>
                    </a:lnTo>
                    <a:cubicBezTo>
                      <a:pt x="0" y="8774"/>
                      <a:pt x="4432" y="18995"/>
                      <a:pt x="4475" y="19096"/>
                    </a:cubicBezTo>
                    <a:lnTo>
                      <a:pt x="4598" y="19042"/>
                    </a:lnTo>
                    <a:cubicBezTo>
                      <a:pt x="4551" y="18941"/>
                      <a:pt x="133" y="8753"/>
                      <a:pt x="591" y="7"/>
                    </a:cubicBezTo>
                    <a:lnTo>
                      <a:pt x="4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3"/>
              <p:cNvSpPr/>
              <p:nvPr/>
            </p:nvSpPr>
            <p:spPr>
              <a:xfrm>
                <a:off x="7224863" y="3934388"/>
                <a:ext cx="62500" cy="61675"/>
              </a:xfrm>
              <a:custGeom>
                <a:rect b="b" l="l" r="r" t="t"/>
                <a:pathLst>
                  <a:path extrusionOk="0" h="2467" w="2500">
                    <a:moveTo>
                      <a:pt x="130" y="1"/>
                    </a:moveTo>
                    <a:lnTo>
                      <a:pt x="0" y="4"/>
                    </a:lnTo>
                    <a:cubicBezTo>
                      <a:pt x="0" y="69"/>
                      <a:pt x="62" y="1613"/>
                      <a:pt x="955" y="2226"/>
                    </a:cubicBezTo>
                    <a:cubicBezTo>
                      <a:pt x="1189" y="2388"/>
                      <a:pt x="1459" y="2467"/>
                      <a:pt x="1761" y="2467"/>
                    </a:cubicBezTo>
                    <a:cubicBezTo>
                      <a:pt x="1988" y="2467"/>
                      <a:pt x="2236" y="2420"/>
                      <a:pt x="2499" y="2326"/>
                    </a:cubicBezTo>
                    <a:lnTo>
                      <a:pt x="2456" y="2204"/>
                    </a:lnTo>
                    <a:cubicBezTo>
                      <a:pt x="2206" y="2290"/>
                      <a:pt x="1974" y="2334"/>
                      <a:pt x="1760" y="2334"/>
                    </a:cubicBezTo>
                    <a:cubicBezTo>
                      <a:pt x="1485" y="2334"/>
                      <a:pt x="1240" y="2262"/>
                      <a:pt x="1027" y="2118"/>
                    </a:cubicBezTo>
                    <a:cubicBezTo>
                      <a:pt x="191" y="1541"/>
                      <a:pt x="134" y="15"/>
                      <a:pt x="1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3"/>
              <p:cNvSpPr/>
              <p:nvPr/>
            </p:nvSpPr>
            <p:spPr>
              <a:xfrm>
                <a:off x="7217663" y="4329438"/>
                <a:ext cx="123525" cy="41075"/>
              </a:xfrm>
              <a:custGeom>
                <a:rect b="b" l="l" r="r" t="t"/>
                <a:pathLst>
                  <a:path extrusionOk="0" h="1643" w="4941">
                    <a:moveTo>
                      <a:pt x="4940" y="0"/>
                    </a:moveTo>
                    <a:lnTo>
                      <a:pt x="0" y="155"/>
                    </a:lnTo>
                    <a:lnTo>
                      <a:pt x="756" y="1642"/>
                    </a:lnTo>
                    <a:lnTo>
                      <a:pt x="4940" y="1423"/>
                    </a:lnTo>
                    <a:lnTo>
                      <a:pt x="49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3"/>
              <p:cNvSpPr/>
              <p:nvPr/>
            </p:nvSpPr>
            <p:spPr>
              <a:xfrm>
                <a:off x="7097688" y="4379838"/>
                <a:ext cx="384300" cy="99825"/>
              </a:xfrm>
              <a:custGeom>
                <a:rect b="b" l="l" r="r" t="t"/>
                <a:pathLst>
                  <a:path extrusionOk="0" h="3993" w="15372">
                    <a:moveTo>
                      <a:pt x="6585" y="1"/>
                    </a:moveTo>
                    <a:cubicBezTo>
                      <a:pt x="6483" y="1"/>
                      <a:pt x="6362" y="26"/>
                      <a:pt x="6218" y="87"/>
                    </a:cubicBezTo>
                    <a:lnTo>
                      <a:pt x="6481" y="526"/>
                    </a:lnTo>
                    <a:cubicBezTo>
                      <a:pt x="6481" y="526"/>
                      <a:pt x="6061" y="484"/>
                      <a:pt x="5436" y="484"/>
                    </a:cubicBezTo>
                    <a:cubicBezTo>
                      <a:pt x="3687" y="484"/>
                      <a:pt x="326" y="812"/>
                      <a:pt x="0" y="3302"/>
                    </a:cubicBezTo>
                    <a:cubicBezTo>
                      <a:pt x="0" y="3302"/>
                      <a:pt x="548" y="3427"/>
                      <a:pt x="1486" y="3427"/>
                    </a:cubicBezTo>
                    <a:cubicBezTo>
                      <a:pt x="2945" y="3427"/>
                      <a:pt x="5348" y="3125"/>
                      <a:pt x="8105" y="1578"/>
                    </a:cubicBezTo>
                    <a:cubicBezTo>
                      <a:pt x="8105" y="1578"/>
                      <a:pt x="10426" y="3992"/>
                      <a:pt x="14481" y="3992"/>
                    </a:cubicBezTo>
                    <a:cubicBezTo>
                      <a:pt x="14559" y="3992"/>
                      <a:pt x="14638" y="3992"/>
                      <a:pt x="14718" y="3990"/>
                    </a:cubicBezTo>
                    <a:cubicBezTo>
                      <a:pt x="14718" y="3990"/>
                      <a:pt x="15371" y="694"/>
                      <a:pt x="9840" y="694"/>
                    </a:cubicBezTo>
                    <a:cubicBezTo>
                      <a:pt x="9621" y="694"/>
                      <a:pt x="9394" y="699"/>
                      <a:pt x="9156" y="710"/>
                    </a:cubicBezTo>
                    <a:lnTo>
                      <a:pt x="9318" y="206"/>
                    </a:lnTo>
                    <a:cubicBezTo>
                      <a:pt x="9318" y="206"/>
                      <a:pt x="9275" y="202"/>
                      <a:pt x="9208" y="202"/>
                    </a:cubicBezTo>
                    <a:cubicBezTo>
                      <a:pt x="8929" y="202"/>
                      <a:pt x="8236" y="270"/>
                      <a:pt x="8501" y="969"/>
                    </a:cubicBezTo>
                    <a:lnTo>
                      <a:pt x="7140" y="825"/>
                    </a:lnTo>
                    <a:cubicBezTo>
                      <a:pt x="7137" y="822"/>
                      <a:pt x="7162" y="1"/>
                      <a:pt x="65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3"/>
              <p:cNvSpPr/>
              <p:nvPr/>
            </p:nvSpPr>
            <p:spPr>
              <a:xfrm>
                <a:off x="6848713" y="3636713"/>
                <a:ext cx="232975" cy="226775"/>
              </a:xfrm>
              <a:custGeom>
                <a:rect b="b" l="l" r="r" t="t"/>
                <a:pathLst>
                  <a:path extrusionOk="0" h="9071" w="9319">
                    <a:moveTo>
                      <a:pt x="3972" y="0"/>
                    </a:moveTo>
                    <a:cubicBezTo>
                      <a:pt x="3914" y="0"/>
                      <a:pt x="3869" y="14"/>
                      <a:pt x="3839" y="44"/>
                    </a:cubicBezTo>
                    <a:cubicBezTo>
                      <a:pt x="3529" y="358"/>
                      <a:pt x="5480" y="1521"/>
                      <a:pt x="5480" y="1521"/>
                    </a:cubicBezTo>
                    <a:lnTo>
                      <a:pt x="591" y="1128"/>
                    </a:lnTo>
                    <a:lnTo>
                      <a:pt x="1" y="2673"/>
                    </a:lnTo>
                    <a:cubicBezTo>
                      <a:pt x="1" y="2673"/>
                      <a:pt x="671" y="3580"/>
                      <a:pt x="2203" y="3580"/>
                    </a:cubicBezTo>
                    <a:cubicBezTo>
                      <a:pt x="2944" y="3580"/>
                      <a:pt x="3886" y="3368"/>
                      <a:pt x="5052" y="2738"/>
                    </a:cubicBezTo>
                    <a:cubicBezTo>
                      <a:pt x="5052" y="2738"/>
                      <a:pt x="6467" y="8448"/>
                      <a:pt x="9318" y="9070"/>
                    </a:cubicBezTo>
                    <a:lnTo>
                      <a:pt x="8991" y="7036"/>
                    </a:lnTo>
                    <a:lnTo>
                      <a:pt x="5938" y="2179"/>
                    </a:lnTo>
                    <a:cubicBezTo>
                      <a:pt x="5938" y="2179"/>
                      <a:pt x="6258" y="2165"/>
                      <a:pt x="6258" y="1740"/>
                    </a:cubicBezTo>
                    <a:cubicBezTo>
                      <a:pt x="6258" y="1351"/>
                      <a:pt x="4536" y="0"/>
                      <a:pt x="39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3"/>
              <p:cNvSpPr/>
              <p:nvPr/>
            </p:nvSpPr>
            <p:spPr>
              <a:xfrm>
                <a:off x="6949613" y="3673188"/>
                <a:ext cx="36475" cy="34225"/>
              </a:xfrm>
              <a:custGeom>
                <a:rect b="b" l="l" r="r" t="t"/>
                <a:pathLst>
                  <a:path extrusionOk="0" h="1369" w="1459">
                    <a:moveTo>
                      <a:pt x="1430" y="0"/>
                    </a:moveTo>
                    <a:cubicBezTo>
                      <a:pt x="40" y="292"/>
                      <a:pt x="1" y="1354"/>
                      <a:pt x="1" y="1365"/>
                    </a:cubicBezTo>
                    <a:lnTo>
                      <a:pt x="134" y="1369"/>
                    </a:lnTo>
                    <a:cubicBezTo>
                      <a:pt x="134" y="1358"/>
                      <a:pt x="166" y="400"/>
                      <a:pt x="1459" y="126"/>
                    </a:cubicBezTo>
                    <a:lnTo>
                      <a:pt x="14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3"/>
              <p:cNvSpPr/>
              <p:nvPr/>
            </p:nvSpPr>
            <p:spPr>
              <a:xfrm>
                <a:off x="6850613" y="3696313"/>
                <a:ext cx="90850" cy="17300"/>
              </a:xfrm>
              <a:custGeom>
                <a:rect b="b" l="l" r="r" t="t"/>
                <a:pathLst>
                  <a:path extrusionOk="0" h="692" w="3634">
                    <a:moveTo>
                      <a:pt x="18" y="1"/>
                    </a:moveTo>
                    <a:lnTo>
                      <a:pt x="0" y="130"/>
                    </a:lnTo>
                    <a:lnTo>
                      <a:pt x="3611" y="692"/>
                    </a:lnTo>
                    <a:lnTo>
                      <a:pt x="3633" y="562"/>
                    </a:lnTo>
                    <a:lnTo>
                      <a:pt x="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3"/>
              <p:cNvSpPr/>
              <p:nvPr/>
            </p:nvSpPr>
            <p:spPr>
              <a:xfrm>
                <a:off x="6855388" y="3683888"/>
                <a:ext cx="97575" cy="18125"/>
              </a:xfrm>
              <a:custGeom>
                <a:rect b="b" l="l" r="r" t="t"/>
                <a:pathLst>
                  <a:path extrusionOk="0" h="725" w="3903">
                    <a:moveTo>
                      <a:pt x="18" y="1"/>
                    </a:moveTo>
                    <a:lnTo>
                      <a:pt x="0" y="130"/>
                    </a:lnTo>
                    <a:lnTo>
                      <a:pt x="3881" y="724"/>
                    </a:lnTo>
                    <a:lnTo>
                      <a:pt x="3903" y="595"/>
                    </a:lnTo>
                    <a:lnTo>
                      <a:pt x="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3"/>
              <p:cNvSpPr/>
              <p:nvPr/>
            </p:nvSpPr>
            <p:spPr>
              <a:xfrm>
                <a:off x="6860138" y="3671388"/>
                <a:ext cx="101025" cy="17400"/>
              </a:xfrm>
              <a:custGeom>
                <a:rect b="b" l="l" r="r" t="t"/>
                <a:pathLst>
                  <a:path extrusionOk="0" h="696" w="4041">
                    <a:moveTo>
                      <a:pt x="19" y="0"/>
                    </a:moveTo>
                    <a:lnTo>
                      <a:pt x="1" y="130"/>
                    </a:lnTo>
                    <a:lnTo>
                      <a:pt x="4022" y="695"/>
                    </a:lnTo>
                    <a:lnTo>
                      <a:pt x="4040" y="566"/>
                    </a:lnTo>
                    <a:lnTo>
                      <a:pt x="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3"/>
              <p:cNvSpPr/>
              <p:nvPr/>
            </p:nvSpPr>
            <p:spPr>
              <a:xfrm>
                <a:off x="7078413" y="3713338"/>
                <a:ext cx="106600" cy="150150"/>
              </a:xfrm>
              <a:custGeom>
                <a:rect b="b" l="l" r="r" t="t"/>
                <a:pathLst>
                  <a:path extrusionOk="0" h="6006" w="4264">
                    <a:moveTo>
                      <a:pt x="3119" y="0"/>
                    </a:moveTo>
                    <a:lnTo>
                      <a:pt x="1" y="3816"/>
                    </a:lnTo>
                    <a:lnTo>
                      <a:pt x="426" y="6005"/>
                    </a:lnTo>
                    <a:cubicBezTo>
                      <a:pt x="426" y="6005"/>
                      <a:pt x="2460" y="4670"/>
                      <a:pt x="4264" y="630"/>
                    </a:cubicBezTo>
                    <a:lnTo>
                      <a:pt x="31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3"/>
              <p:cNvSpPr/>
              <p:nvPr/>
            </p:nvSpPr>
            <p:spPr>
              <a:xfrm>
                <a:off x="7054563" y="3792088"/>
                <a:ext cx="46475" cy="80725"/>
              </a:xfrm>
              <a:custGeom>
                <a:rect b="b" l="l" r="r" t="t"/>
                <a:pathLst>
                  <a:path extrusionOk="0" h="3229" w="1859">
                    <a:moveTo>
                      <a:pt x="429" y="0"/>
                    </a:moveTo>
                    <a:lnTo>
                      <a:pt x="1" y="2740"/>
                    </a:lnTo>
                    <a:cubicBezTo>
                      <a:pt x="488" y="3106"/>
                      <a:pt x="857" y="3228"/>
                      <a:pt x="1132" y="3228"/>
                    </a:cubicBezTo>
                    <a:cubicBezTo>
                      <a:pt x="1682" y="3228"/>
                      <a:pt x="1858" y="2740"/>
                      <a:pt x="1858" y="2740"/>
                    </a:cubicBezTo>
                    <a:lnTo>
                      <a:pt x="1084" y="245"/>
                    </a:lnTo>
                    <a:lnTo>
                      <a:pt x="42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3"/>
              <p:cNvSpPr/>
              <p:nvPr/>
            </p:nvSpPr>
            <p:spPr>
              <a:xfrm>
                <a:off x="7119738" y="3590013"/>
                <a:ext cx="225850" cy="323900"/>
              </a:xfrm>
              <a:custGeom>
                <a:rect b="b" l="l" r="r" t="t"/>
                <a:pathLst>
                  <a:path extrusionOk="0" h="12956" w="9034">
                    <a:moveTo>
                      <a:pt x="5250" y="1"/>
                    </a:moveTo>
                    <a:lnTo>
                      <a:pt x="3280" y="109"/>
                    </a:lnTo>
                    <a:lnTo>
                      <a:pt x="2974" y="1488"/>
                    </a:lnTo>
                    <a:lnTo>
                      <a:pt x="2647" y="109"/>
                    </a:lnTo>
                    <a:lnTo>
                      <a:pt x="1224" y="483"/>
                    </a:lnTo>
                    <a:lnTo>
                      <a:pt x="1901" y="1815"/>
                    </a:lnTo>
                    <a:lnTo>
                      <a:pt x="0" y="4660"/>
                    </a:lnTo>
                    <a:cubicBezTo>
                      <a:pt x="0" y="4660"/>
                      <a:pt x="263" y="5927"/>
                      <a:pt x="1332" y="6935"/>
                    </a:cubicBezTo>
                    <a:lnTo>
                      <a:pt x="634" y="12184"/>
                    </a:lnTo>
                    <a:cubicBezTo>
                      <a:pt x="634" y="12184"/>
                      <a:pt x="1537" y="12956"/>
                      <a:pt x="2968" y="12956"/>
                    </a:cubicBezTo>
                    <a:cubicBezTo>
                      <a:pt x="3934" y="12956"/>
                      <a:pt x="5142" y="12603"/>
                      <a:pt x="6474" y="11421"/>
                    </a:cubicBezTo>
                    <a:lnTo>
                      <a:pt x="6531" y="9362"/>
                    </a:lnTo>
                    <a:lnTo>
                      <a:pt x="8180" y="9779"/>
                    </a:lnTo>
                    <a:cubicBezTo>
                      <a:pt x="9033" y="4508"/>
                      <a:pt x="4681" y="1488"/>
                      <a:pt x="4681" y="1488"/>
                    </a:cubicBezTo>
                    <a:lnTo>
                      <a:pt x="52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3"/>
              <p:cNvSpPr/>
              <p:nvPr/>
            </p:nvSpPr>
            <p:spPr>
              <a:xfrm>
                <a:off x="7240438" y="3817913"/>
                <a:ext cx="84175" cy="149800"/>
              </a:xfrm>
              <a:custGeom>
                <a:rect b="b" l="l" r="r" t="t"/>
                <a:pathLst>
                  <a:path extrusionOk="0" h="5992" w="3367">
                    <a:moveTo>
                      <a:pt x="1559" y="1"/>
                    </a:moveTo>
                    <a:cubicBezTo>
                      <a:pt x="1559" y="1"/>
                      <a:pt x="1937" y="2899"/>
                      <a:pt x="0" y="4627"/>
                    </a:cubicBezTo>
                    <a:lnTo>
                      <a:pt x="1311" y="5992"/>
                    </a:lnTo>
                    <a:cubicBezTo>
                      <a:pt x="1311" y="5992"/>
                      <a:pt x="3367" y="4235"/>
                      <a:pt x="2999" y="282"/>
                    </a:cubicBezTo>
                    <a:lnTo>
                      <a:pt x="155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3"/>
              <p:cNvSpPr/>
              <p:nvPr/>
            </p:nvSpPr>
            <p:spPr>
              <a:xfrm>
                <a:off x="7254288" y="3667863"/>
                <a:ext cx="75100" cy="187700"/>
              </a:xfrm>
              <a:custGeom>
                <a:rect b="b" l="l" r="r" t="t"/>
                <a:pathLst>
                  <a:path extrusionOk="0" h="7508" w="3004">
                    <a:moveTo>
                      <a:pt x="1" y="1"/>
                    </a:moveTo>
                    <a:lnTo>
                      <a:pt x="793" y="5556"/>
                    </a:lnTo>
                    <a:lnTo>
                      <a:pt x="501" y="5495"/>
                    </a:lnTo>
                    <a:lnTo>
                      <a:pt x="382" y="7385"/>
                    </a:lnTo>
                    <a:lnTo>
                      <a:pt x="2733" y="7508"/>
                    </a:lnTo>
                    <a:lnTo>
                      <a:pt x="3003" y="6021"/>
                    </a:lnTo>
                    <a:lnTo>
                      <a:pt x="958" y="5589"/>
                    </a:lnTo>
                    <a:lnTo>
                      <a:pt x="382" y="14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3"/>
              <p:cNvSpPr/>
              <p:nvPr/>
            </p:nvSpPr>
            <p:spPr>
              <a:xfrm>
                <a:off x="7178963" y="3627113"/>
                <a:ext cx="16750" cy="286875"/>
              </a:xfrm>
              <a:custGeom>
                <a:rect b="b" l="l" r="r" t="t"/>
                <a:pathLst>
                  <a:path extrusionOk="0" h="11475" w="670">
                    <a:moveTo>
                      <a:pt x="540" y="0"/>
                    </a:moveTo>
                    <a:lnTo>
                      <a:pt x="0" y="11427"/>
                    </a:lnTo>
                    <a:lnTo>
                      <a:pt x="310" y="11474"/>
                    </a:lnTo>
                    <a:lnTo>
                      <a:pt x="670" y="4"/>
                    </a:lnTo>
                    <a:lnTo>
                      <a:pt x="5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3"/>
              <p:cNvSpPr/>
              <p:nvPr/>
            </p:nvSpPr>
            <p:spPr>
              <a:xfrm>
                <a:off x="7202538" y="3595413"/>
                <a:ext cx="34675" cy="41875"/>
              </a:xfrm>
              <a:custGeom>
                <a:rect b="b" l="l" r="r" t="t"/>
                <a:pathLst>
                  <a:path extrusionOk="0" h="1675" w="1387">
                    <a:moveTo>
                      <a:pt x="134" y="1"/>
                    </a:moveTo>
                    <a:lnTo>
                      <a:pt x="1" y="4"/>
                    </a:lnTo>
                    <a:lnTo>
                      <a:pt x="58" y="1675"/>
                    </a:lnTo>
                    <a:lnTo>
                      <a:pt x="1387" y="1336"/>
                    </a:lnTo>
                    <a:lnTo>
                      <a:pt x="1351" y="1207"/>
                    </a:lnTo>
                    <a:lnTo>
                      <a:pt x="256" y="1412"/>
                    </a:lnTo>
                    <a:lnTo>
                      <a:pt x="1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3"/>
              <p:cNvSpPr/>
              <p:nvPr/>
            </p:nvSpPr>
            <p:spPr>
              <a:xfrm>
                <a:off x="7167088" y="3595513"/>
                <a:ext cx="18550" cy="44300"/>
              </a:xfrm>
              <a:custGeom>
                <a:rect b="b" l="l" r="r" t="t"/>
                <a:pathLst>
                  <a:path extrusionOk="0" h="1772" w="742">
                    <a:moveTo>
                      <a:pt x="608" y="0"/>
                    </a:moveTo>
                    <a:lnTo>
                      <a:pt x="515" y="1606"/>
                    </a:lnTo>
                    <a:lnTo>
                      <a:pt x="18" y="1530"/>
                    </a:lnTo>
                    <a:lnTo>
                      <a:pt x="0" y="1660"/>
                    </a:lnTo>
                    <a:lnTo>
                      <a:pt x="742" y="1772"/>
                    </a:lnTo>
                    <a:lnTo>
                      <a:pt x="7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3"/>
              <p:cNvSpPr/>
              <p:nvPr/>
            </p:nvSpPr>
            <p:spPr>
              <a:xfrm>
                <a:off x="7197763" y="3667638"/>
                <a:ext cx="10750" cy="7575"/>
              </a:xfrm>
              <a:custGeom>
                <a:rect b="b" l="l" r="r" t="t"/>
                <a:pathLst>
                  <a:path extrusionOk="0" h="303" w="430">
                    <a:moveTo>
                      <a:pt x="146" y="1"/>
                    </a:moveTo>
                    <a:cubicBezTo>
                      <a:pt x="94" y="1"/>
                      <a:pt x="52" y="20"/>
                      <a:pt x="33" y="57"/>
                    </a:cubicBezTo>
                    <a:cubicBezTo>
                      <a:pt x="1" y="122"/>
                      <a:pt x="55" y="215"/>
                      <a:pt x="152" y="269"/>
                    </a:cubicBezTo>
                    <a:cubicBezTo>
                      <a:pt x="196" y="291"/>
                      <a:pt x="242" y="302"/>
                      <a:pt x="283" y="302"/>
                    </a:cubicBezTo>
                    <a:cubicBezTo>
                      <a:pt x="335" y="302"/>
                      <a:pt x="379" y="284"/>
                      <a:pt x="397" y="248"/>
                    </a:cubicBezTo>
                    <a:cubicBezTo>
                      <a:pt x="429" y="183"/>
                      <a:pt x="375" y="86"/>
                      <a:pt x="274" y="35"/>
                    </a:cubicBezTo>
                    <a:cubicBezTo>
                      <a:pt x="231" y="12"/>
                      <a:pt x="186" y="1"/>
                      <a:pt x="1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3"/>
              <p:cNvSpPr/>
              <p:nvPr/>
            </p:nvSpPr>
            <p:spPr>
              <a:xfrm>
                <a:off x="7195063" y="3725238"/>
                <a:ext cx="10825" cy="7550"/>
              </a:xfrm>
              <a:custGeom>
                <a:rect b="b" l="l" r="r" t="t"/>
                <a:pathLst>
                  <a:path extrusionOk="0" h="302" w="433">
                    <a:moveTo>
                      <a:pt x="150" y="1"/>
                    </a:moveTo>
                    <a:cubicBezTo>
                      <a:pt x="97" y="1"/>
                      <a:pt x="54" y="20"/>
                      <a:pt x="33" y="57"/>
                    </a:cubicBezTo>
                    <a:cubicBezTo>
                      <a:pt x="1" y="122"/>
                      <a:pt x="58" y="215"/>
                      <a:pt x="156" y="269"/>
                    </a:cubicBezTo>
                    <a:cubicBezTo>
                      <a:pt x="199" y="291"/>
                      <a:pt x="244" y="301"/>
                      <a:pt x="284" y="301"/>
                    </a:cubicBezTo>
                    <a:cubicBezTo>
                      <a:pt x="337" y="301"/>
                      <a:pt x="382" y="283"/>
                      <a:pt x="400" y="248"/>
                    </a:cubicBezTo>
                    <a:cubicBezTo>
                      <a:pt x="433" y="183"/>
                      <a:pt x="379" y="86"/>
                      <a:pt x="278" y="35"/>
                    </a:cubicBezTo>
                    <a:cubicBezTo>
                      <a:pt x="234" y="12"/>
                      <a:pt x="189" y="1"/>
                      <a:pt x="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3"/>
              <p:cNvSpPr/>
              <p:nvPr/>
            </p:nvSpPr>
            <p:spPr>
              <a:xfrm>
                <a:off x="7195063" y="3788338"/>
                <a:ext cx="10825" cy="7525"/>
              </a:xfrm>
              <a:custGeom>
                <a:rect b="b" l="l" r="r" t="t"/>
                <a:pathLst>
                  <a:path extrusionOk="0" h="301" w="433">
                    <a:moveTo>
                      <a:pt x="150" y="1"/>
                    </a:moveTo>
                    <a:cubicBezTo>
                      <a:pt x="97" y="1"/>
                      <a:pt x="54" y="20"/>
                      <a:pt x="33" y="57"/>
                    </a:cubicBezTo>
                    <a:cubicBezTo>
                      <a:pt x="1" y="118"/>
                      <a:pt x="58" y="215"/>
                      <a:pt x="156" y="266"/>
                    </a:cubicBezTo>
                    <a:cubicBezTo>
                      <a:pt x="199" y="289"/>
                      <a:pt x="245" y="300"/>
                      <a:pt x="285" y="300"/>
                    </a:cubicBezTo>
                    <a:cubicBezTo>
                      <a:pt x="338" y="300"/>
                      <a:pt x="382" y="281"/>
                      <a:pt x="400" y="244"/>
                    </a:cubicBezTo>
                    <a:cubicBezTo>
                      <a:pt x="433" y="179"/>
                      <a:pt x="379" y="86"/>
                      <a:pt x="278" y="35"/>
                    </a:cubicBezTo>
                    <a:cubicBezTo>
                      <a:pt x="234" y="12"/>
                      <a:pt x="189" y="1"/>
                      <a:pt x="1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3"/>
              <p:cNvSpPr/>
              <p:nvPr/>
            </p:nvSpPr>
            <p:spPr>
              <a:xfrm>
                <a:off x="7192913" y="3869038"/>
                <a:ext cx="10825" cy="7550"/>
              </a:xfrm>
              <a:custGeom>
                <a:rect b="b" l="l" r="r" t="t"/>
                <a:pathLst>
                  <a:path extrusionOk="0" h="302" w="433">
                    <a:moveTo>
                      <a:pt x="147" y="0"/>
                    </a:moveTo>
                    <a:cubicBezTo>
                      <a:pt x="94" y="0"/>
                      <a:pt x="51" y="18"/>
                      <a:pt x="33" y="55"/>
                    </a:cubicBezTo>
                    <a:cubicBezTo>
                      <a:pt x="0" y="120"/>
                      <a:pt x="54" y="217"/>
                      <a:pt x="155" y="267"/>
                    </a:cubicBezTo>
                    <a:cubicBezTo>
                      <a:pt x="199" y="290"/>
                      <a:pt x="244" y="302"/>
                      <a:pt x="284" y="302"/>
                    </a:cubicBezTo>
                    <a:cubicBezTo>
                      <a:pt x="336" y="302"/>
                      <a:pt x="380" y="282"/>
                      <a:pt x="400" y="246"/>
                    </a:cubicBezTo>
                    <a:cubicBezTo>
                      <a:pt x="432" y="181"/>
                      <a:pt x="378" y="87"/>
                      <a:pt x="278" y="33"/>
                    </a:cubicBezTo>
                    <a:cubicBezTo>
                      <a:pt x="233" y="11"/>
                      <a:pt x="187" y="0"/>
                      <a:pt x="1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1" name="Google Shape;2301;p43"/>
            <p:cNvGrpSpPr/>
            <p:nvPr/>
          </p:nvGrpSpPr>
          <p:grpSpPr>
            <a:xfrm>
              <a:off x="6055588" y="4116513"/>
              <a:ext cx="429150" cy="327075"/>
              <a:chOff x="6055588" y="4116513"/>
              <a:chExt cx="429150" cy="327075"/>
            </a:xfrm>
          </p:grpSpPr>
          <p:sp>
            <p:nvSpPr>
              <p:cNvPr id="2302" name="Google Shape;2302;p43"/>
              <p:cNvSpPr/>
              <p:nvPr/>
            </p:nvSpPr>
            <p:spPr>
              <a:xfrm>
                <a:off x="6055588" y="4116513"/>
                <a:ext cx="429150" cy="244450"/>
              </a:xfrm>
              <a:custGeom>
                <a:rect b="b" l="l" r="r" t="t"/>
                <a:pathLst>
                  <a:path extrusionOk="0" h="9778" w="17166">
                    <a:moveTo>
                      <a:pt x="8446" y="0"/>
                    </a:moveTo>
                    <a:cubicBezTo>
                      <a:pt x="8328" y="0"/>
                      <a:pt x="8208" y="9"/>
                      <a:pt x="8086" y="28"/>
                    </a:cubicBezTo>
                    <a:cubicBezTo>
                      <a:pt x="6631" y="283"/>
                      <a:pt x="5613" y="1320"/>
                      <a:pt x="5587" y="2822"/>
                    </a:cubicBezTo>
                    <a:cubicBezTo>
                      <a:pt x="5587" y="3020"/>
                      <a:pt x="5595" y="3254"/>
                      <a:pt x="5623" y="3495"/>
                    </a:cubicBezTo>
                    <a:cubicBezTo>
                      <a:pt x="5198" y="3083"/>
                      <a:pt x="4662" y="2765"/>
                      <a:pt x="4235" y="2765"/>
                    </a:cubicBezTo>
                    <a:cubicBezTo>
                      <a:pt x="4073" y="2765"/>
                      <a:pt x="3927" y="2811"/>
                      <a:pt x="3809" y="2915"/>
                    </a:cubicBezTo>
                    <a:cubicBezTo>
                      <a:pt x="3672" y="3030"/>
                      <a:pt x="3600" y="3326"/>
                      <a:pt x="3582" y="3679"/>
                    </a:cubicBezTo>
                    <a:cubicBezTo>
                      <a:pt x="3367" y="3594"/>
                      <a:pt x="3127" y="3549"/>
                      <a:pt x="2865" y="3549"/>
                    </a:cubicBezTo>
                    <a:cubicBezTo>
                      <a:pt x="2780" y="3549"/>
                      <a:pt x="2692" y="3554"/>
                      <a:pt x="2603" y="3563"/>
                    </a:cubicBezTo>
                    <a:cubicBezTo>
                      <a:pt x="1353" y="3711"/>
                      <a:pt x="568" y="4798"/>
                      <a:pt x="932" y="6033"/>
                    </a:cubicBezTo>
                    <a:cubicBezTo>
                      <a:pt x="1022" y="6346"/>
                      <a:pt x="1170" y="6649"/>
                      <a:pt x="1375" y="6908"/>
                    </a:cubicBezTo>
                    <a:cubicBezTo>
                      <a:pt x="1343" y="6907"/>
                      <a:pt x="1311" y="6906"/>
                      <a:pt x="1278" y="6906"/>
                    </a:cubicBezTo>
                    <a:cubicBezTo>
                      <a:pt x="650" y="6906"/>
                      <a:pt x="0" y="7177"/>
                      <a:pt x="223" y="7931"/>
                    </a:cubicBezTo>
                    <a:cubicBezTo>
                      <a:pt x="393" y="8505"/>
                      <a:pt x="971" y="8950"/>
                      <a:pt x="1559" y="8950"/>
                    </a:cubicBezTo>
                    <a:cubicBezTo>
                      <a:pt x="1569" y="8950"/>
                      <a:pt x="1578" y="8950"/>
                      <a:pt x="1587" y="8949"/>
                    </a:cubicBezTo>
                    <a:cubicBezTo>
                      <a:pt x="1667" y="8942"/>
                      <a:pt x="1821" y="8942"/>
                      <a:pt x="1965" y="8928"/>
                    </a:cubicBezTo>
                    <a:lnTo>
                      <a:pt x="2747" y="9778"/>
                    </a:lnTo>
                    <a:lnTo>
                      <a:pt x="14516" y="9594"/>
                    </a:lnTo>
                    <a:lnTo>
                      <a:pt x="14765" y="8348"/>
                    </a:lnTo>
                    <a:cubicBezTo>
                      <a:pt x="15319" y="8136"/>
                      <a:pt x="17166" y="7189"/>
                      <a:pt x="16748" y="6336"/>
                    </a:cubicBezTo>
                    <a:cubicBezTo>
                      <a:pt x="16614" y="6060"/>
                      <a:pt x="16286" y="5961"/>
                      <a:pt x="15917" y="5961"/>
                    </a:cubicBezTo>
                    <a:cubicBezTo>
                      <a:pt x="15564" y="5961"/>
                      <a:pt x="15174" y="6052"/>
                      <a:pt x="14883" y="6166"/>
                    </a:cubicBezTo>
                    <a:cubicBezTo>
                      <a:pt x="15582" y="5670"/>
                      <a:pt x="16349" y="4150"/>
                      <a:pt x="15503" y="3747"/>
                    </a:cubicBezTo>
                    <a:cubicBezTo>
                      <a:pt x="15371" y="3680"/>
                      <a:pt x="15132" y="3647"/>
                      <a:pt x="14842" y="3647"/>
                    </a:cubicBezTo>
                    <a:cubicBezTo>
                      <a:pt x="14507" y="3647"/>
                      <a:pt x="14103" y="3691"/>
                      <a:pt x="13713" y="3776"/>
                    </a:cubicBezTo>
                    <a:cubicBezTo>
                      <a:pt x="13904" y="3153"/>
                      <a:pt x="13767" y="2588"/>
                      <a:pt x="12939" y="2339"/>
                    </a:cubicBezTo>
                    <a:cubicBezTo>
                      <a:pt x="12673" y="2257"/>
                      <a:pt x="12392" y="2221"/>
                      <a:pt x="12108" y="2221"/>
                    </a:cubicBezTo>
                    <a:cubicBezTo>
                      <a:pt x="11506" y="2221"/>
                      <a:pt x="10891" y="2386"/>
                      <a:pt x="10372" y="2638"/>
                    </a:cubicBezTo>
                    <a:cubicBezTo>
                      <a:pt x="10329" y="2663"/>
                      <a:pt x="10264" y="2699"/>
                      <a:pt x="10189" y="2746"/>
                    </a:cubicBezTo>
                    <a:cubicBezTo>
                      <a:pt x="10322" y="2321"/>
                      <a:pt x="10351" y="1853"/>
                      <a:pt x="10279" y="1508"/>
                    </a:cubicBezTo>
                    <a:cubicBezTo>
                      <a:pt x="10116" y="545"/>
                      <a:pt x="9355" y="0"/>
                      <a:pt x="844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3"/>
              <p:cNvSpPr/>
              <p:nvPr/>
            </p:nvSpPr>
            <p:spPr>
              <a:xfrm>
                <a:off x="6100513" y="4218088"/>
                <a:ext cx="91625" cy="125800"/>
              </a:xfrm>
              <a:custGeom>
                <a:rect b="b" l="l" r="r" t="t"/>
                <a:pathLst>
                  <a:path extrusionOk="0" h="5032" w="3665">
                    <a:moveTo>
                      <a:pt x="1812" y="2744"/>
                    </a:moveTo>
                    <a:cubicBezTo>
                      <a:pt x="2264" y="2744"/>
                      <a:pt x="2335" y="2816"/>
                      <a:pt x="2023" y="2960"/>
                    </a:cubicBezTo>
                    <a:cubicBezTo>
                      <a:pt x="1915" y="2899"/>
                      <a:pt x="1817" y="2827"/>
                      <a:pt x="1727" y="2748"/>
                    </a:cubicBezTo>
                    <a:cubicBezTo>
                      <a:pt x="1745" y="2748"/>
                      <a:pt x="1763" y="2744"/>
                      <a:pt x="1778" y="2744"/>
                    </a:cubicBezTo>
                    <a:cubicBezTo>
                      <a:pt x="1789" y="2744"/>
                      <a:pt x="1800" y="2744"/>
                      <a:pt x="1812" y="2744"/>
                    </a:cubicBezTo>
                    <a:close/>
                    <a:moveTo>
                      <a:pt x="3238" y="0"/>
                    </a:moveTo>
                    <a:cubicBezTo>
                      <a:pt x="2120" y="0"/>
                      <a:pt x="838" y="738"/>
                      <a:pt x="881" y="1956"/>
                    </a:cubicBezTo>
                    <a:cubicBezTo>
                      <a:pt x="888" y="2114"/>
                      <a:pt x="932" y="2273"/>
                      <a:pt x="1000" y="2427"/>
                    </a:cubicBezTo>
                    <a:cubicBezTo>
                      <a:pt x="593" y="2618"/>
                      <a:pt x="334" y="3025"/>
                      <a:pt x="248" y="3468"/>
                    </a:cubicBezTo>
                    <a:cubicBezTo>
                      <a:pt x="85" y="4317"/>
                      <a:pt x="950" y="5032"/>
                      <a:pt x="1742" y="5032"/>
                    </a:cubicBezTo>
                    <a:cubicBezTo>
                      <a:pt x="2054" y="5032"/>
                      <a:pt x="2355" y="4921"/>
                      <a:pt x="2577" y="4663"/>
                    </a:cubicBezTo>
                    <a:cubicBezTo>
                      <a:pt x="2616" y="4621"/>
                      <a:pt x="2602" y="4485"/>
                      <a:pt x="2548" y="4485"/>
                    </a:cubicBezTo>
                    <a:cubicBezTo>
                      <a:pt x="2537" y="4485"/>
                      <a:pt x="2525" y="4490"/>
                      <a:pt x="2512" y="4501"/>
                    </a:cubicBezTo>
                    <a:cubicBezTo>
                      <a:pt x="2355" y="4629"/>
                      <a:pt x="2140" y="4686"/>
                      <a:pt x="1908" y="4686"/>
                    </a:cubicBezTo>
                    <a:cubicBezTo>
                      <a:pt x="1060" y="4686"/>
                      <a:pt x="0" y="3921"/>
                      <a:pt x="849" y="3050"/>
                    </a:cubicBezTo>
                    <a:cubicBezTo>
                      <a:pt x="957" y="2939"/>
                      <a:pt x="1094" y="2870"/>
                      <a:pt x="1241" y="2823"/>
                    </a:cubicBezTo>
                    <a:cubicBezTo>
                      <a:pt x="1396" y="3025"/>
                      <a:pt x="1583" y="3198"/>
                      <a:pt x="1778" y="3309"/>
                    </a:cubicBezTo>
                    <a:cubicBezTo>
                      <a:pt x="1922" y="3392"/>
                      <a:pt x="2090" y="3443"/>
                      <a:pt x="2243" y="3443"/>
                    </a:cubicBezTo>
                    <a:cubicBezTo>
                      <a:pt x="2502" y="3443"/>
                      <a:pt x="2719" y="3298"/>
                      <a:pt x="2710" y="2921"/>
                    </a:cubicBezTo>
                    <a:cubicBezTo>
                      <a:pt x="2699" y="2427"/>
                      <a:pt x="2123" y="2296"/>
                      <a:pt x="1668" y="2296"/>
                    </a:cubicBezTo>
                    <a:cubicBezTo>
                      <a:pt x="1559" y="2296"/>
                      <a:pt x="1457" y="2304"/>
                      <a:pt x="1371" y="2316"/>
                    </a:cubicBezTo>
                    <a:cubicBezTo>
                      <a:pt x="687" y="1156"/>
                      <a:pt x="2739" y="519"/>
                      <a:pt x="3545" y="314"/>
                    </a:cubicBezTo>
                    <a:cubicBezTo>
                      <a:pt x="3664" y="285"/>
                      <a:pt x="3628" y="30"/>
                      <a:pt x="3509" y="15"/>
                    </a:cubicBezTo>
                    <a:cubicBezTo>
                      <a:pt x="3421" y="5"/>
                      <a:pt x="3330" y="0"/>
                      <a:pt x="32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3"/>
              <p:cNvSpPr/>
              <p:nvPr/>
            </p:nvSpPr>
            <p:spPr>
              <a:xfrm>
                <a:off x="6186788" y="4145838"/>
                <a:ext cx="99675" cy="129500"/>
              </a:xfrm>
              <a:custGeom>
                <a:rect b="b" l="l" r="r" t="t"/>
                <a:pathLst>
                  <a:path extrusionOk="0" h="5180" w="3987">
                    <a:moveTo>
                      <a:pt x="3228" y="0"/>
                    </a:moveTo>
                    <a:cubicBezTo>
                      <a:pt x="2233" y="0"/>
                      <a:pt x="1360" y="937"/>
                      <a:pt x="1164" y="1926"/>
                    </a:cubicBezTo>
                    <a:cubicBezTo>
                      <a:pt x="1117" y="2174"/>
                      <a:pt x="1070" y="2473"/>
                      <a:pt x="1081" y="2768"/>
                    </a:cubicBezTo>
                    <a:cubicBezTo>
                      <a:pt x="937" y="2801"/>
                      <a:pt x="807" y="2862"/>
                      <a:pt x="707" y="2952"/>
                    </a:cubicBezTo>
                    <a:cubicBezTo>
                      <a:pt x="1" y="3571"/>
                      <a:pt x="714" y="4961"/>
                      <a:pt x="1437" y="5177"/>
                    </a:cubicBezTo>
                    <a:cubicBezTo>
                      <a:pt x="1443" y="5179"/>
                      <a:pt x="1448" y="5180"/>
                      <a:pt x="1453" y="5180"/>
                    </a:cubicBezTo>
                    <a:cubicBezTo>
                      <a:pt x="1522" y="5180"/>
                      <a:pt x="1530" y="5028"/>
                      <a:pt x="1463" y="5008"/>
                    </a:cubicBezTo>
                    <a:cubicBezTo>
                      <a:pt x="692" y="4745"/>
                      <a:pt x="620" y="3618"/>
                      <a:pt x="1157" y="3254"/>
                    </a:cubicBezTo>
                    <a:lnTo>
                      <a:pt x="1157" y="3254"/>
                    </a:lnTo>
                    <a:cubicBezTo>
                      <a:pt x="1189" y="3359"/>
                      <a:pt x="1229" y="3460"/>
                      <a:pt x="1290" y="3550"/>
                    </a:cubicBezTo>
                    <a:cubicBezTo>
                      <a:pt x="1403" y="3718"/>
                      <a:pt x="1642" y="3934"/>
                      <a:pt x="1867" y="3934"/>
                    </a:cubicBezTo>
                    <a:cubicBezTo>
                      <a:pt x="1980" y="3934"/>
                      <a:pt x="2088" y="3881"/>
                      <a:pt x="2175" y="3740"/>
                    </a:cubicBezTo>
                    <a:cubicBezTo>
                      <a:pt x="2554" y="3132"/>
                      <a:pt x="1995" y="2750"/>
                      <a:pt x="1423" y="2732"/>
                    </a:cubicBezTo>
                    <a:cubicBezTo>
                      <a:pt x="1409" y="2462"/>
                      <a:pt x="1513" y="2131"/>
                      <a:pt x="1585" y="1901"/>
                    </a:cubicBezTo>
                    <a:cubicBezTo>
                      <a:pt x="1916" y="849"/>
                      <a:pt x="2892" y="569"/>
                      <a:pt x="3857" y="439"/>
                    </a:cubicBezTo>
                    <a:cubicBezTo>
                      <a:pt x="3986" y="425"/>
                      <a:pt x="3986" y="183"/>
                      <a:pt x="3875" y="137"/>
                    </a:cubicBezTo>
                    <a:cubicBezTo>
                      <a:pt x="3657" y="43"/>
                      <a:pt x="3440" y="0"/>
                      <a:pt x="32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3"/>
              <p:cNvSpPr/>
              <p:nvPr/>
            </p:nvSpPr>
            <p:spPr>
              <a:xfrm>
                <a:off x="6248463" y="4179513"/>
                <a:ext cx="123675" cy="128250"/>
              </a:xfrm>
              <a:custGeom>
                <a:rect b="b" l="l" r="r" t="t"/>
                <a:pathLst>
                  <a:path extrusionOk="0" h="5130" w="4947">
                    <a:moveTo>
                      <a:pt x="3953" y="0"/>
                    </a:moveTo>
                    <a:cubicBezTo>
                      <a:pt x="2986" y="0"/>
                      <a:pt x="2142" y="662"/>
                      <a:pt x="1721" y="1609"/>
                    </a:cubicBezTo>
                    <a:cubicBezTo>
                      <a:pt x="1620" y="1832"/>
                      <a:pt x="1537" y="2257"/>
                      <a:pt x="1552" y="2653"/>
                    </a:cubicBezTo>
                    <a:cubicBezTo>
                      <a:pt x="1514" y="2649"/>
                      <a:pt x="1475" y="2647"/>
                      <a:pt x="1437" y="2647"/>
                    </a:cubicBezTo>
                    <a:cubicBezTo>
                      <a:pt x="1002" y="2647"/>
                      <a:pt x="548" y="2887"/>
                      <a:pt x="357" y="3301"/>
                    </a:cubicBezTo>
                    <a:cubicBezTo>
                      <a:pt x="0" y="4068"/>
                      <a:pt x="544" y="5126"/>
                      <a:pt x="1386" y="5130"/>
                    </a:cubicBezTo>
                    <a:cubicBezTo>
                      <a:pt x="1411" y="5130"/>
                      <a:pt x="1408" y="5079"/>
                      <a:pt x="1386" y="5076"/>
                    </a:cubicBezTo>
                    <a:cubicBezTo>
                      <a:pt x="504" y="4961"/>
                      <a:pt x="209" y="3589"/>
                      <a:pt x="936" y="3106"/>
                    </a:cubicBezTo>
                    <a:cubicBezTo>
                      <a:pt x="1029" y="3045"/>
                      <a:pt x="1160" y="3017"/>
                      <a:pt x="1302" y="3017"/>
                    </a:cubicBezTo>
                    <a:cubicBezTo>
                      <a:pt x="1402" y="3017"/>
                      <a:pt x="1507" y="3031"/>
                      <a:pt x="1609" y="3056"/>
                    </a:cubicBezTo>
                    <a:cubicBezTo>
                      <a:pt x="1690" y="3345"/>
                      <a:pt x="1853" y="3559"/>
                      <a:pt x="2152" y="3559"/>
                    </a:cubicBezTo>
                    <a:cubicBezTo>
                      <a:pt x="2189" y="3559"/>
                      <a:pt x="2228" y="3556"/>
                      <a:pt x="2268" y="3549"/>
                    </a:cubicBezTo>
                    <a:cubicBezTo>
                      <a:pt x="2391" y="3531"/>
                      <a:pt x="2398" y="3369"/>
                      <a:pt x="2362" y="3276"/>
                    </a:cubicBezTo>
                    <a:cubicBezTo>
                      <a:pt x="2265" y="3002"/>
                      <a:pt x="2078" y="2826"/>
                      <a:pt x="1858" y="2732"/>
                    </a:cubicBezTo>
                    <a:cubicBezTo>
                      <a:pt x="1836" y="2494"/>
                      <a:pt x="1883" y="2231"/>
                      <a:pt x="1923" y="2105"/>
                    </a:cubicBezTo>
                    <a:cubicBezTo>
                      <a:pt x="2067" y="1659"/>
                      <a:pt x="2319" y="1310"/>
                      <a:pt x="2664" y="1000"/>
                    </a:cubicBezTo>
                    <a:cubicBezTo>
                      <a:pt x="3248" y="474"/>
                      <a:pt x="4104" y="492"/>
                      <a:pt x="4832" y="449"/>
                    </a:cubicBezTo>
                    <a:cubicBezTo>
                      <a:pt x="4947" y="442"/>
                      <a:pt x="4940" y="230"/>
                      <a:pt x="4850" y="190"/>
                    </a:cubicBezTo>
                    <a:cubicBezTo>
                      <a:pt x="4545" y="60"/>
                      <a:pt x="4243" y="0"/>
                      <a:pt x="39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3"/>
              <p:cNvSpPr/>
              <p:nvPr/>
            </p:nvSpPr>
            <p:spPr>
              <a:xfrm>
                <a:off x="6320663" y="4222638"/>
                <a:ext cx="108550" cy="128200"/>
              </a:xfrm>
              <a:custGeom>
                <a:rect b="b" l="l" r="r" t="t"/>
                <a:pathLst>
                  <a:path extrusionOk="0" h="5128" w="4342">
                    <a:moveTo>
                      <a:pt x="952" y="1"/>
                    </a:moveTo>
                    <a:cubicBezTo>
                      <a:pt x="346" y="1"/>
                      <a:pt x="0" y="1287"/>
                      <a:pt x="543" y="1583"/>
                    </a:cubicBezTo>
                    <a:cubicBezTo>
                      <a:pt x="550" y="1586"/>
                      <a:pt x="556" y="1588"/>
                      <a:pt x="561" y="1588"/>
                    </a:cubicBezTo>
                    <a:cubicBezTo>
                      <a:pt x="607" y="1588"/>
                      <a:pt x="615" y="1475"/>
                      <a:pt x="579" y="1446"/>
                    </a:cubicBezTo>
                    <a:cubicBezTo>
                      <a:pt x="327" y="802"/>
                      <a:pt x="507" y="424"/>
                      <a:pt x="1126" y="316"/>
                    </a:cubicBezTo>
                    <a:cubicBezTo>
                      <a:pt x="1404" y="377"/>
                      <a:pt x="1587" y="755"/>
                      <a:pt x="1688" y="1043"/>
                    </a:cubicBezTo>
                    <a:cubicBezTo>
                      <a:pt x="1458" y="1281"/>
                      <a:pt x="1353" y="1626"/>
                      <a:pt x="1508" y="2076"/>
                    </a:cubicBezTo>
                    <a:cubicBezTo>
                      <a:pt x="1530" y="2135"/>
                      <a:pt x="1572" y="2167"/>
                      <a:pt x="1619" y="2167"/>
                    </a:cubicBezTo>
                    <a:cubicBezTo>
                      <a:pt x="1641" y="2167"/>
                      <a:pt x="1665" y="2160"/>
                      <a:pt x="1688" y="2145"/>
                    </a:cubicBezTo>
                    <a:cubicBezTo>
                      <a:pt x="1962" y="1954"/>
                      <a:pt x="2041" y="1626"/>
                      <a:pt x="1994" y="1281"/>
                    </a:cubicBezTo>
                    <a:cubicBezTo>
                      <a:pt x="2204" y="1135"/>
                      <a:pt x="2422" y="1060"/>
                      <a:pt x="2650" y="1060"/>
                    </a:cubicBezTo>
                    <a:cubicBezTo>
                      <a:pt x="2766" y="1060"/>
                      <a:pt x="2885" y="1080"/>
                      <a:pt x="3006" y="1119"/>
                    </a:cubicBezTo>
                    <a:cubicBezTo>
                      <a:pt x="3607" y="1252"/>
                      <a:pt x="3812" y="1911"/>
                      <a:pt x="3740" y="2454"/>
                    </a:cubicBezTo>
                    <a:cubicBezTo>
                      <a:pt x="3593" y="3502"/>
                      <a:pt x="2657" y="4118"/>
                      <a:pt x="2030" y="4852"/>
                    </a:cubicBezTo>
                    <a:cubicBezTo>
                      <a:pt x="1986" y="4903"/>
                      <a:pt x="1957" y="5127"/>
                      <a:pt x="2066" y="5127"/>
                    </a:cubicBezTo>
                    <a:cubicBezTo>
                      <a:pt x="2072" y="5127"/>
                      <a:pt x="2078" y="5127"/>
                      <a:pt x="2084" y="5126"/>
                    </a:cubicBezTo>
                    <a:cubicBezTo>
                      <a:pt x="3398" y="4863"/>
                      <a:pt x="4342" y="2782"/>
                      <a:pt x="3953" y="1587"/>
                    </a:cubicBezTo>
                    <a:cubicBezTo>
                      <a:pt x="3752" y="969"/>
                      <a:pt x="3180" y="687"/>
                      <a:pt x="2631" y="687"/>
                    </a:cubicBezTo>
                    <a:cubicBezTo>
                      <a:pt x="2361" y="687"/>
                      <a:pt x="2097" y="755"/>
                      <a:pt x="1886" y="884"/>
                    </a:cubicBezTo>
                    <a:cubicBezTo>
                      <a:pt x="1717" y="460"/>
                      <a:pt x="1389" y="85"/>
                      <a:pt x="1040" y="10"/>
                    </a:cubicBezTo>
                    <a:cubicBezTo>
                      <a:pt x="1010" y="4"/>
                      <a:pt x="981" y="1"/>
                      <a:pt x="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3"/>
              <p:cNvSpPr/>
              <p:nvPr/>
            </p:nvSpPr>
            <p:spPr>
              <a:xfrm>
                <a:off x="6062413" y="4311888"/>
                <a:ext cx="405600" cy="131700"/>
              </a:xfrm>
              <a:custGeom>
                <a:rect b="b" l="l" r="r" t="t"/>
                <a:pathLst>
                  <a:path extrusionOk="0" h="5268" w="16224">
                    <a:moveTo>
                      <a:pt x="16223" y="0"/>
                    </a:moveTo>
                    <a:lnTo>
                      <a:pt x="0" y="702"/>
                    </a:lnTo>
                    <a:lnTo>
                      <a:pt x="231" y="1988"/>
                    </a:lnTo>
                    <a:lnTo>
                      <a:pt x="1340" y="1797"/>
                    </a:lnTo>
                    <a:lnTo>
                      <a:pt x="2265" y="5268"/>
                    </a:lnTo>
                    <a:lnTo>
                      <a:pt x="14654" y="4990"/>
                    </a:lnTo>
                    <a:lnTo>
                      <a:pt x="15161" y="1062"/>
                    </a:lnTo>
                    <a:lnTo>
                      <a:pt x="15993" y="1156"/>
                    </a:lnTo>
                    <a:lnTo>
                      <a:pt x="162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3"/>
              <p:cNvSpPr/>
              <p:nvPr/>
            </p:nvSpPr>
            <p:spPr>
              <a:xfrm>
                <a:off x="6105888" y="4334038"/>
                <a:ext cx="325850" cy="25300"/>
              </a:xfrm>
              <a:custGeom>
                <a:rect b="b" l="l" r="r" t="t"/>
                <a:pathLst>
                  <a:path extrusionOk="0" h="1012" w="13034">
                    <a:moveTo>
                      <a:pt x="13015" y="0"/>
                    </a:moveTo>
                    <a:lnTo>
                      <a:pt x="0" y="641"/>
                    </a:lnTo>
                    <a:lnTo>
                      <a:pt x="18" y="1012"/>
                    </a:lnTo>
                    <a:lnTo>
                      <a:pt x="13033" y="367"/>
                    </a:lnTo>
                    <a:lnTo>
                      <a:pt x="1301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 name="Google Shape;2309;p43"/>
            <p:cNvGrpSpPr/>
            <p:nvPr/>
          </p:nvGrpSpPr>
          <p:grpSpPr>
            <a:xfrm>
              <a:off x="6655913" y="3960413"/>
              <a:ext cx="285800" cy="461225"/>
              <a:chOff x="6655913" y="3960413"/>
              <a:chExt cx="285800" cy="461225"/>
            </a:xfrm>
          </p:grpSpPr>
          <p:sp>
            <p:nvSpPr>
              <p:cNvPr id="2310" name="Google Shape;2310;p43"/>
              <p:cNvSpPr/>
              <p:nvPr/>
            </p:nvSpPr>
            <p:spPr>
              <a:xfrm>
                <a:off x="6655913" y="3960413"/>
                <a:ext cx="285800" cy="382550"/>
              </a:xfrm>
              <a:custGeom>
                <a:rect b="b" l="l" r="r" t="t"/>
                <a:pathLst>
                  <a:path extrusionOk="0" h="15302" w="11432">
                    <a:moveTo>
                      <a:pt x="5811" y="1"/>
                    </a:moveTo>
                    <a:cubicBezTo>
                      <a:pt x="5750" y="1"/>
                      <a:pt x="5688" y="4"/>
                      <a:pt x="5624" y="11"/>
                    </a:cubicBezTo>
                    <a:cubicBezTo>
                      <a:pt x="3940" y="205"/>
                      <a:pt x="3965" y="3291"/>
                      <a:pt x="4361" y="5318"/>
                    </a:cubicBezTo>
                    <a:cubicBezTo>
                      <a:pt x="4584" y="6419"/>
                      <a:pt x="4915" y="7500"/>
                      <a:pt x="5218" y="8536"/>
                    </a:cubicBezTo>
                    <a:cubicBezTo>
                      <a:pt x="5362" y="9030"/>
                      <a:pt x="5729" y="9829"/>
                      <a:pt x="5718" y="10412"/>
                    </a:cubicBezTo>
                    <a:cubicBezTo>
                      <a:pt x="5707" y="10820"/>
                      <a:pt x="5589" y="10973"/>
                      <a:pt x="5418" y="10973"/>
                    </a:cubicBezTo>
                    <a:cubicBezTo>
                      <a:pt x="4955" y="10973"/>
                      <a:pt x="4109" y="9861"/>
                      <a:pt x="3965" y="9656"/>
                    </a:cubicBezTo>
                    <a:cubicBezTo>
                      <a:pt x="3439" y="8943"/>
                      <a:pt x="2939" y="8230"/>
                      <a:pt x="2348" y="7669"/>
                    </a:cubicBezTo>
                    <a:cubicBezTo>
                      <a:pt x="2048" y="7386"/>
                      <a:pt x="1696" y="7009"/>
                      <a:pt x="1344" y="7009"/>
                    </a:cubicBezTo>
                    <a:cubicBezTo>
                      <a:pt x="1244" y="7009"/>
                      <a:pt x="1144" y="7039"/>
                      <a:pt x="1045" y="7111"/>
                    </a:cubicBezTo>
                    <a:cubicBezTo>
                      <a:pt x="1" y="7845"/>
                      <a:pt x="782" y="10650"/>
                      <a:pt x="1308" y="11536"/>
                    </a:cubicBezTo>
                    <a:cubicBezTo>
                      <a:pt x="2096" y="12828"/>
                      <a:pt x="3176" y="13130"/>
                      <a:pt x="4242" y="13303"/>
                    </a:cubicBezTo>
                    <a:cubicBezTo>
                      <a:pt x="4768" y="13390"/>
                      <a:pt x="5574" y="13346"/>
                      <a:pt x="5837" y="14254"/>
                    </a:cubicBezTo>
                    <a:cubicBezTo>
                      <a:pt x="5916" y="14538"/>
                      <a:pt x="5992" y="14931"/>
                      <a:pt x="6013" y="15301"/>
                    </a:cubicBezTo>
                    <a:cubicBezTo>
                      <a:pt x="6240" y="15298"/>
                      <a:pt x="6471" y="15291"/>
                      <a:pt x="6694" y="15291"/>
                    </a:cubicBezTo>
                    <a:cubicBezTo>
                      <a:pt x="6899" y="15291"/>
                      <a:pt x="7108" y="15280"/>
                      <a:pt x="7317" y="15262"/>
                    </a:cubicBezTo>
                    <a:cubicBezTo>
                      <a:pt x="8001" y="13109"/>
                      <a:pt x="9315" y="11345"/>
                      <a:pt x="10312" y="9743"/>
                    </a:cubicBezTo>
                    <a:cubicBezTo>
                      <a:pt x="10683" y="9116"/>
                      <a:pt x="11378" y="8277"/>
                      <a:pt x="11417" y="7327"/>
                    </a:cubicBezTo>
                    <a:cubicBezTo>
                      <a:pt x="11432" y="6722"/>
                      <a:pt x="11144" y="6484"/>
                      <a:pt x="10813" y="6463"/>
                    </a:cubicBezTo>
                    <a:cubicBezTo>
                      <a:pt x="10780" y="6460"/>
                      <a:pt x="10748" y="6459"/>
                      <a:pt x="10717" y="6459"/>
                    </a:cubicBezTo>
                    <a:cubicBezTo>
                      <a:pt x="9311" y="6459"/>
                      <a:pt x="8664" y="8784"/>
                      <a:pt x="7904" y="10347"/>
                    </a:cubicBezTo>
                    <a:cubicBezTo>
                      <a:pt x="7821" y="10520"/>
                      <a:pt x="7713" y="10718"/>
                      <a:pt x="7597" y="10841"/>
                    </a:cubicBezTo>
                    <a:cubicBezTo>
                      <a:pt x="7587" y="9800"/>
                      <a:pt x="7612" y="8767"/>
                      <a:pt x="7666" y="7734"/>
                    </a:cubicBezTo>
                    <a:cubicBezTo>
                      <a:pt x="7731" y="6333"/>
                      <a:pt x="7864" y="4929"/>
                      <a:pt x="7839" y="3525"/>
                    </a:cubicBezTo>
                    <a:cubicBezTo>
                      <a:pt x="7801" y="1507"/>
                      <a:pt x="7100" y="1"/>
                      <a:pt x="5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3"/>
              <p:cNvSpPr/>
              <p:nvPr/>
            </p:nvSpPr>
            <p:spPr>
              <a:xfrm>
                <a:off x="6679413" y="3975513"/>
                <a:ext cx="260875" cy="355200"/>
              </a:xfrm>
              <a:custGeom>
                <a:rect b="b" l="l" r="r" t="t"/>
                <a:pathLst>
                  <a:path extrusionOk="0" h="14208" w="10435">
                    <a:moveTo>
                      <a:pt x="4540" y="1"/>
                    </a:moveTo>
                    <a:lnTo>
                      <a:pt x="4339" y="59"/>
                    </a:lnTo>
                    <a:cubicBezTo>
                      <a:pt x="4346" y="87"/>
                      <a:pt x="4666" y="1160"/>
                      <a:pt x="5009" y="2834"/>
                    </a:cubicBezTo>
                    <a:cubicBezTo>
                      <a:pt x="5001" y="2835"/>
                      <a:pt x="4994" y="2835"/>
                      <a:pt x="4986" y="2835"/>
                    </a:cubicBezTo>
                    <a:cubicBezTo>
                      <a:pt x="4260" y="2835"/>
                      <a:pt x="3583" y="1808"/>
                      <a:pt x="3576" y="1797"/>
                    </a:cubicBezTo>
                    <a:lnTo>
                      <a:pt x="3399" y="1913"/>
                    </a:lnTo>
                    <a:cubicBezTo>
                      <a:pt x="3428" y="1963"/>
                      <a:pt x="4137" y="3050"/>
                      <a:pt x="4983" y="3050"/>
                    </a:cubicBezTo>
                    <a:cubicBezTo>
                      <a:pt x="5005" y="3050"/>
                      <a:pt x="5027" y="3047"/>
                      <a:pt x="5048" y="3047"/>
                    </a:cubicBezTo>
                    <a:cubicBezTo>
                      <a:pt x="5127" y="3450"/>
                      <a:pt x="5210" y="3886"/>
                      <a:pt x="5286" y="4346"/>
                    </a:cubicBezTo>
                    <a:cubicBezTo>
                      <a:pt x="5156" y="4447"/>
                      <a:pt x="5019" y="4516"/>
                      <a:pt x="4879" y="4548"/>
                    </a:cubicBezTo>
                    <a:cubicBezTo>
                      <a:pt x="4813" y="4563"/>
                      <a:pt x="4747" y="4569"/>
                      <a:pt x="4683" y="4569"/>
                    </a:cubicBezTo>
                    <a:cubicBezTo>
                      <a:pt x="4078" y="4569"/>
                      <a:pt x="3575" y="3989"/>
                      <a:pt x="3568" y="3983"/>
                    </a:cubicBezTo>
                    <a:lnTo>
                      <a:pt x="3406" y="4120"/>
                    </a:lnTo>
                    <a:cubicBezTo>
                      <a:pt x="3432" y="4152"/>
                      <a:pt x="3979" y="4782"/>
                      <a:pt x="4677" y="4782"/>
                    </a:cubicBezTo>
                    <a:cubicBezTo>
                      <a:pt x="4760" y="4782"/>
                      <a:pt x="4839" y="4771"/>
                      <a:pt x="4926" y="4753"/>
                    </a:cubicBezTo>
                    <a:cubicBezTo>
                      <a:pt x="5063" y="4725"/>
                      <a:pt x="5196" y="4660"/>
                      <a:pt x="5325" y="4577"/>
                    </a:cubicBezTo>
                    <a:cubicBezTo>
                      <a:pt x="5646" y="6557"/>
                      <a:pt x="5901" y="8987"/>
                      <a:pt x="5811" y="11443"/>
                    </a:cubicBezTo>
                    <a:cubicBezTo>
                      <a:pt x="5384" y="11571"/>
                      <a:pt x="4976" y="11635"/>
                      <a:pt x="4587" y="11635"/>
                    </a:cubicBezTo>
                    <a:cubicBezTo>
                      <a:pt x="3992" y="11635"/>
                      <a:pt x="3444" y="11485"/>
                      <a:pt x="2946" y="11187"/>
                    </a:cubicBezTo>
                    <a:cubicBezTo>
                      <a:pt x="3241" y="10989"/>
                      <a:pt x="3363" y="10604"/>
                      <a:pt x="3309" y="10024"/>
                    </a:cubicBezTo>
                    <a:lnTo>
                      <a:pt x="3309" y="10024"/>
                    </a:lnTo>
                    <a:lnTo>
                      <a:pt x="3097" y="10046"/>
                    </a:lnTo>
                    <a:cubicBezTo>
                      <a:pt x="3147" y="10550"/>
                      <a:pt x="3054" y="10881"/>
                      <a:pt x="2816" y="11025"/>
                    </a:cubicBezTo>
                    <a:cubicBezTo>
                      <a:pt x="2794" y="11036"/>
                      <a:pt x="2769" y="11040"/>
                      <a:pt x="2748" y="11050"/>
                    </a:cubicBezTo>
                    <a:cubicBezTo>
                      <a:pt x="2297" y="10733"/>
                      <a:pt x="1927" y="10319"/>
                      <a:pt x="1624" y="9866"/>
                    </a:cubicBezTo>
                    <a:cubicBezTo>
                      <a:pt x="1995" y="9686"/>
                      <a:pt x="2193" y="9193"/>
                      <a:pt x="2218" y="8393"/>
                    </a:cubicBezTo>
                    <a:lnTo>
                      <a:pt x="2006" y="8390"/>
                    </a:lnTo>
                    <a:cubicBezTo>
                      <a:pt x="1984" y="9121"/>
                      <a:pt x="1819" y="9560"/>
                      <a:pt x="1509" y="9689"/>
                    </a:cubicBezTo>
                    <a:cubicBezTo>
                      <a:pt x="667" y="8332"/>
                      <a:pt x="393" y="6759"/>
                      <a:pt x="389" y="6737"/>
                    </a:cubicBezTo>
                    <a:lnTo>
                      <a:pt x="180" y="6770"/>
                    </a:lnTo>
                    <a:cubicBezTo>
                      <a:pt x="195" y="6863"/>
                      <a:pt x="458" y="8379"/>
                      <a:pt x="1279" y="9733"/>
                    </a:cubicBezTo>
                    <a:cubicBezTo>
                      <a:pt x="767" y="9733"/>
                      <a:pt x="152" y="9178"/>
                      <a:pt x="144" y="9171"/>
                    </a:cubicBezTo>
                    <a:lnTo>
                      <a:pt x="0" y="9326"/>
                    </a:lnTo>
                    <a:cubicBezTo>
                      <a:pt x="33" y="9355"/>
                      <a:pt x="688" y="9945"/>
                      <a:pt x="1289" y="9945"/>
                    </a:cubicBezTo>
                    <a:cubicBezTo>
                      <a:pt x="1329" y="9945"/>
                      <a:pt x="1369" y="9941"/>
                      <a:pt x="1408" y="9934"/>
                    </a:cubicBezTo>
                    <a:cubicBezTo>
                      <a:pt x="1696" y="10370"/>
                      <a:pt x="2042" y="10780"/>
                      <a:pt x="2459" y="11108"/>
                    </a:cubicBezTo>
                    <a:cubicBezTo>
                      <a:pt x="2450" y="11108"/>
                      <a:pt x="2440" y="11108"/>
                      <a:pt x="2430" y="11108"/>
                    </a:cubicBezTo>
                    <a:cubicBezTo>
                      <a:pt x="1878" y="11108"/>
                      <a:pt x="1122" y="10723"/>
                      <a:pt x="818" y="10528"/>
                    </a:cubicBezTo>
                    <a:lnTo>
                      <a:pt x="706" y="10708"/>
                    </a:lnTo>
                    <a:cubicBezTo>
                      <a:pt x="753" y="10737"/>
                      <a:pt x="1693" y="11328"/>
                      <a:pt x="2434" y="11328"/>
                    </a:cubicBezTo>
                    <a:cubicBezTo>
                      <a:pt x="2535" y="11328"/>
                      <a:pt x="2629" y="11313"/>
                      <a:pt x="2722" y="11288"/>
                    </a:cubicBezTo>
                    <a:cubicBezTo>
                      <a:pt x="2755" y="11313"/>
                      <a:pt x="2784" y="11338"/>
                      <a:pt x="2820" y="11356"/>
                    </a:cubicBezTo>
                    <a:cubicBezTo>
                      <a:pt x="3356" y="11688"/>
                      <a:pt x="3950" y="11850"/>
                      <a:pt x="4587" y="11850"/>
                    </a:cubicBezTo>
                    <a:cubicBezTo>
                      <a:pt x="4976" y="11850"/>
                      <a:pt x="5383" y="11785"/>
                      <a:pt x="5804" y="11666"/>
                    </a:cubicBezTo>
                    <a:lnTo>
                      <a:pt x="5804" y="11666"/>
                    </a:lnTo>
                    <a:cubicBezTo>
                      <a:pt x="5765" y="12508"/>
                      <a:pt x="5685" y="13347"/>
                      <a:pt x="5552" y="14175"/>
                    </a:cubicBezTo>
                    <a:lnTo>
                      <a:pt x="5765" y="14208"/>
                    </a:lnTo>
                    <a:cubicBezTo>
                      <a:pt x="5937" y="13124"/>
                      <a:pt x="6020" y="12015"/>
                      <a:pt x="6038" y="10913"/>
                    </a:cubicBezTo>
                    <a:cubicBezTo>
                      <a:pt x="6146" y="10968"/>
                      <a:pt x="6297" y="11022"/>
                      <a:pt x="6495" y="11022"/>
                    </a:cubicBezTo>
                    <a:cubicBezTo>
                      <a:pt x="6582" y="11022"/>
                      <a:pt x="6679" y="11011"/>
                      <a:pt x="6780" y="10986"/>
                    </a:cubicBezTo>
                    <a:cubicBezTo>
                      <a:pt x="7223" y="10874"/>
                      <a:pt x="7810" y="10467"/>
                      <a:pt x="8483" y="9373"/>
                    </a:cubicBezTo>
                    <a:cubicBezTo>
                      <a:pt x="8540" y="9394"/>
                      <a:pt x="8598" y="9412"/>
                      <a:pt x="8663" y="9412"/>
                    </a:cubicBezTo>
                    <a:cubicBezTo>
                      <a:pt x="8944" y="9412"/>
                      <a:pt x="9282" y="9225"/>
                      <a:pt x="9675" y="8854"/>
                    </a:cubicBezTo>
                    <a:lnTo>
                      <a:pt x="9531" y="8699"/>
                    </a:lnTo>
                    <a:cubicBezTo>
                      <a:pt x="9179" y="9028"/>
                      <a:pt x="8885" y="9196"/>
                      <a:pt x="8664" y="9196"/>
                    </a:cubicBezTo>
                    <a:cubicBezTo>
                      <a:pt x="8639" y="9196"/>
                      <a:pt x="8614" y="9193"/>
                      <a:pt x="8591" y="9189"/>
                    </a:cubicBezTo>
                    <a:cubicBezTo>
                      <a:pt x="8746" y="8930"/>
                      <a:pt x="8900" y="8627"/>
                      <a:pt x="9059" y="8289"/>
                    </a:cubicBezTo>
                    <a:cubicBezTo>
                      <a:pt x="9466" y="8224"/>
                      <a:pt x="9927" y="7778"/>
                      <a:pt x="10434" y="6939"/>
                    </a:cubicBezTo>
                    <a:lnTo>
                      <a:pt x="10251" y="6831"/>
                    </a:lnTo>
                    <a:cubicBezTo>
                      <a:pt x="9783" y="7608"/>
                      <a:pt x="9430" y="7925"/>
                      <a:pt x="9178" y="8037"/>
                    </a:cubicBezTo>
                    <a:cubicBezTo>
                      <a:pt x="9430" y="7479"/>
                      <a:pt x="9689" y="6824"/>
                      <a:pt x="9952" y="6046"/>
                    </a:cubicBezTo>
                    <a:lnTo>
                      <a:pt x="9754" y="5977"/>
                    </a:lnTo>
                    <a:cubicBezTo>
                      <a:pt x="9466" y="6816"/>
                      <a:pt x="9189" y="7508"/>
                      <a:pt x="8922" y="8087"/>
                    </a:cubicBezTo>
                    <a:lnTo>
                      <a:pt x="8908" y="8087"/>
                    </a:lnTo>
                    <a:cubicBezTo>
                      <a:pt x="8544" y="8037"/>
                      <a:pt x="8382" y="7472"/>
                      <a:pt x="8382" y="7464"/>
                    </a:cubicBezTo>
                    <a:lnTo>
                      <a:pt x="8177" y="7522"/>
                    </a:lnTo>
                    <a:cubicBezTo>
                      <a:pt x="8184" y="7551"/>
                      <a:pt x="8368" y="8181"/>
                      <a:pt x="8832" y="8285"/>
                    </a:cubicBezTo>
                    <a:cubicBezTo>
                      <a:pt x="8688" y="8588"/>
                      <a:pt x="8548" y="8858"/>
                      <a:pt x="8411" y="9092"/>
                    </a:cubicBezTo>
                    <a:cubicBezTo>
                      <a:pt x="8170" y="8854"/>
                      <a:pt x="8116" y="8282"/>
                      <a:pt x="8119" y="8051"/>
                    </a:cubicBezTo>
                    <a:lnTo>
                      <a:pt x="7907" y="8048"/>
                    </a:lnTo>
                    <a:lnTo>
                      <a:pt x="7907" y="8048"/>
                    </a:lnTo>
                    <a:cubicBezTo>
                      <a:pt x="7907" y="8087"/>
                      <a:pt x="7907" y="8937"/>
                      <a:pt x="8303" y="9272"/>
                    </a:cubicBezTo>
                    <a:cubicBezTo>
                      <a:pt x="7676" y="10291"/>
                      <a:pt x="7140" y="10672"/>
                      <a:pt x="6737" y="10777"/>
                    </a:cubicBezTo>
                    <a:cubicBezTo>
                      <a:pt x="6649" y="10799"/>
                      <a:pt x="6568" y="10808"/>
                      <a:pt x="6495" y="10808"/>
                    </a:cubicBezTo>
                    <a:cubicBezTo>
                      <a:pt x="6257" y="10808"/>
                      <a:pt x="6099" y="10713"/>
                      <a:pt x="6038" y="10669"/>
                    </a:cubicBezTo>
                    <a:cubicBezTo>
                      <a:pt x="6056" y="8422"/>
                      <a:pt x="5811" y="6233"/>
                      <a:pt x="5516" y="4429"/>
                    </a:cubicBezTo>
                    <a:cubicBezTo>
                      <a:pt x="5930" y="4055"/>
                      <a:pt x="6279" y="3385"/>
                      <a:pt x="6553" y="2413"/>
                    </a:cubicBezTo>
                    <a:lnTo>
                      <a:pt x="6351" y="2356"/>
                    </a:lnTo>
                    <a:cubicBezTo>
                      <a:pt x="6114" y="3202"/>
                      <a:pt x="5815" y="3810"/>
                      <a:pt x="5473" y="4174"/>
                    </a:cubicBezTo>
                    <a:cubicBezTo>
                      <a:pt x="5401" y="3760"/>
                      <a:pt x="5329" y="3371"/>
                      <a:pt x="5253" y="3004"/>
                    </a:cubicBezTo>
                    <a:cubicBezTo>
                      <a:pt x="5786" y="2845"/>
                      <a:pt x="6222" y="2226"/>
                      <a:pt x="6553" y="1146"/>
                    </a:cubicBezTo>
                    <a:lnTo>
                      <a:pt x="6351" y="1085"/>
                    </a:lnTo>
                    <a:cubicBezTo>
                      <a:pt x="6045" y="2078"/>
                      <a:pt x="5664" y="2651"/>
                      <a:pt x="5214" y="2795"/>
                    </a:cubicBezTo>
                    <a:cubicBezTo>
                      <a:pt x="4872" y="1110"/>
                      <a:pt x="4548" y="26"/>
                      <a:pt x="45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3"/>
              <p:cNvSpPr/>
              <p:nvPr/>
            </p:nvSpPr>
            <p:spPr>
              <a:xfrm>
                <a:off x="6738913" y="4304238"/>
                <a:ext cx="186775" cy="117400"/>
              </a:xfrm>
              <a:custGeom>
                <a:rect b="b" l="l" r="r" t="t"/>
                <a:pathLst>
                  <a:path extrusionOk="0" h="4696" w="7471">
                    <a:moveTo>
                      <a:pt x="7471" y="0"/>
                    </a:moveTo>
                    <a:lnTo>
                      <a:pt x="0" y="382"/>
                    </a:lnTo>
                    <a:lnTo>
                      <a:pt x="0" y="1080"/>
                    </a:lnTo>
                    <a:lnTo>
                      <a:pt x="490" y="1080"/>
                    </a:lnTo>
                    <a:lnTo>
                      <a:pt x="1862" y="4695"/>
                    </a:lnTo>
                    <a:lnTo>
                      <a:pt x="5811" y="4648"/>
                    </a:lnTo>
                    <a:lnTo>
                      <a:pt x="6877" y="663"/>
                    </a:lnTo>
                    <a:lnTo>
                      <a:pt x="7471" y="767"/>
                    </a:lnTo>
                    <a:lnTo>
                      <a:pt x="74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13" name="Google Shape;2313;p43"/>
          <p:cNvGrpSpPr/>
          <p:nvPr/>
        </p:nvGrpSpPr>
        <p:grpSpPr>
          <a:xfrm>
            <a:off x="2537013" y="3012363"/>
            <a:ext cx="1830100" cy="1318425"/>
            <a:chOff x="2014163" y="3122338"/>
            <a:chExt cx="1830100" cy="1318425"/>
          </a:xfrm>
        </p:grpSpPr>
        <p:sp>
          <p:nvSpPr>
            <p:cNvPr id="2314" name="Google Shape;2314;p43"/>
            <p:cNvSpPr/>
            <p:nvPr/>
          </p:nvSpPr>
          <p:spPr>
            <a:xfrm>
              <a:off x="2582313" y="3283088"/>
              <a:ext cx="1261950" cy="904975"/>
            </a:xfrm>
            <a:custGeom>
              <a:rect b="b" l="l" r="r" t="t"/>
              <a:pathLst>
                <a:path extrusionOk="0" h="36199" w="50478">
                  <a:moveTo>
                    <a:pt x="1" y="1"/>
                  </a:moveTo>
                  <a:lnTo>
                    <a:pt x="1794" y="36198"/>
                  </a:lnTo>
                  <a:lnTo>
                    <a:pt x="47719" y="35676"/>
                  </a:lnTo>
                  <a:lnTo>
                    <a:pt x="50477" y="91"/>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3"/>
            <p:cNvSpPr/>
            <p:nvPr/>
          </p:nvSpPr>
          <p:spPr>
            <a:xfrm>
              <a:off x="2638938" y="3313063"/>
              <a:ext cx="1163650" cy="836475"/>
            </a:xfrm>
            <a:custGeom>
              <a:rect b="b" l="l" r="r" t="t"/>
              <a:pathLst>
                <a:path extrusionOk="0" h="33459" w="46546">
                  <a:moveTo>
                    <a:pt x="45508" y="663"/>
                  </a:moveTo>
                  <a:lnTo>
                    <a:pt x="43593" y="32069"/>
                  </a:lnTo>
                  <a:lnTo>
                    <a:pt x="1390" y="32504"/>
                  </a:lnTo>
                  <a:lnTo>
                    <a:pt x="1030" y="1588"/>
                  </a:lnTo>
                  <a:lnTo>
                    <a:pt x="45508" y="663"/>
                  </a:lnTo>
                  <a:close/>
                  <a:moveTo>
                    <a:pt x="46545" y="0"/>
                  </a:moveTo>
                  <a:lnTo>
                    <a:pt x="0" y="1070"/>
                  </a:lnTo>
                  <a:lnTo>
                    <a:pt x="674" y="33458"/>
                  </a:lnTo>
                  <a:lnTo>
                    <a:pt x="44543" y="32972"/>
                  </a:lnTo>
                  <a:lnTo>
                    <a:pt x="465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6" name="Google Shape;2316;p43"/>
            <p:cNvGrpSpPr/>
            <p:nvPr/>
          </p:nvGrpSpPr>
          <p:grpSpPr>
            <a:xfrm>
              <a:off x="2014163" y="3122338"/>
              <a:ext cx="1042025" cy="1318425"/>
              <a:chOff x="642563" y="3122338"/>
              <a:chExt cx="1042025" cy="1318425"/>
            </a:xfrm>
          </p:grpSpPr>
          <p:sp>
            <p:nvSpPr>
              <p:cNvPr id="2317" name="Google Shape;2317;p43"/>
              <p:cNvSpPr/>
              <p:nvPr/>
            </p:nvSpPr>
            <p:spPr>
              <a:xfrm>
                <a:off x="1369188" y="4042663"/>
                <a:ext cx="315400" cy="227125"/>
              </a:xfrm>
              <a:custGeom>
                <a:rect b="b" l="l" r="r" t="t"/>
                <a:pathLst>
                  <a:path extrusionOk="0" h="9085" w="12616">
                    <a:moveTo>
                      <a:pt x="11802" y="0"/>
                    </a:moveTo>
                    <a:cubicBezTo>
                      <a:pt x="10171" y="0"/>
                      <a:pt x="6370" y="1321"/>
                      <a:pt x="4261" y="2552"/>
                    </a:cubicBezTo>
                    <a:lnTo>
                      <a:pt x="4261" y="2552"/>
                    </a:lnTo>
                    <a:cubicBezTo>
                      <a:pt x="3650" y="1751"/>
                      <a:pt x="2691" y="1030"/>
                      <a:pt x="1922" y="1030"/>
                    </a:cubicBezTo>
                    <a:cubicBezTo>
                      <a:pt x="1529" y="1030"/>
                      <a:pt x="1185" y="1218"/>
                      <a:pt x="962" y="1678"/>
                    </a:cubicBezTo>
                    <a:cubicBezTo>
                      <a:pt x="0" y="3659"/>
                      <a:pt x="1862" y="5041"/>
                      <a:pt x="1862" y="5041"/>
                    </a:cubicBezTo>
                    <a:lnTo>
                      <a:pt x="260" y="7561"/>
                    </a:lnTo>
                    <a:lnTo>
                      <a:pt x="1635" y="9084"/>
                    </a:lnTo>
                    <a:lnTo>
                      <a:pt x="3489" y="7421"/>
                    </a:lnTo>
                    <a:cubicBezTo>
                      <a:pt x="3489" y="7421"/>
                      <a:pt x="3932" y="8379"/>
                      <a:pt x="4841" y="8379"/>
                    </a:cubicBezTo>
                    <a:cubicBezTo>
                      <a:pt x="5082" y="8379"/>
                      <a:pt x="5356" y="8312"/>
                      <a:pt x="5664" y="8141"/>
                    </a:cubicBezTo>
                    <a:cubicBezTo>
                      <a:pt x="7129" y="7327"/>
                      <a:pt x="7133" y="4753"/>
                      <a:pt x="4915" y="3144"/>
                    </a:cubicBezTo>
                    <a:cubicBezTo>
                      <a:pt x="4915" y="3144"/>
                      <a:pt x="12403" y="1823"/>
                      <a:pt x="12576" y="440"/>
                    </a:cubicBezTo>
                    <a:cubicBezTo>
                      <a:pt x="12615" y="132"/>
                      <a:pt x="12317" y="0"/>
                      <a:pt x="118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3"/>
              <p:cNvSpPr/>
              <p:nvPr/>
            </p:nvSpPr>
            <p:spPr>
              <a:xfrm>
                <a:off x="1369263" y="4066013"/>
                <a:ext cx="128200" cy="166950"/>
              </a:xfrm>
              <a:custGeom>
                <a:rect b="b" l="l" r="r" t="t"/>
                <a:pathLst>
                  <a:path extrusionOk="0" h="6678" w="5128">
                    <a:moveTo>
                      <a:pt x="1924" y="1"/>
                    </a:moveTo>
                    <a:cubicBezTo>
                      <a:pt x="1464" y="1"/>
                      <a:pt x="1101" y="240"/>
                      <a:pt x="876" y="701"/>
                    </a:cubicBezTo>
                    <a:cubicBezTo>
                      <a:pt x="1" y="2505"/>
                      <a:pt x="1405" y="3844"/>
                      <a:pt x="1736" y="4129"/>
                    </a:cubicBezTo>
                    <a:lnTo>
                      <a:pt x="177" y="6577"/>
                    </a:lnTo>
                    <a:lnTo>
                      <a:pt x="336" y="6678"/>
                    </a:lnTo>
                    <a:lnTo>
                      <a:pt x="1988" y="4086"/>
                    </a:lnTo>
                    <a:lnTo>
                      <a:pt x="1916" y="4032"/>
                    </a:lnTo>
                    <a:cubicBezTo>
                      <a:pt x="1844" y="3978"/>
                      <a:pt x="131" y="2671"/>
                      <a:pt x="1045" y="784"/>
                    </a:cubicBezTo>
                    <a:cubicBezTo>
                      <a:pt x="1265" y="329"/>
                      <a:pt x="1597" y="189"/>
                      <a:pt x="1922" y="189"/>
                    </a:cubicBezTo>
                    <a:cubicBezTo>
                      <a:pt x="2086" y="189"/>
                      <a:pt x="2247" y="225"/>
                      <a:pt x="2392" y="273"/>
                    </a:cubicBezTo>
                    <a:cubicBezTo>
                      <a:pt x="3576" y="665"/>
                      <a:pt x="4926" y="2307"/>
                      <a:pt x="4764" y="3153"/>
                    </a:cubicBezTo>
                    <a:cubicBezTo>
                      <a:pt x="4700" y="3477"/>
                      <a:pt x="4530" y="3650"/>
                      <a:pt x="4265" y="3650"/>
                    </a:cubicBezTo>
                    <a:cubicBezTo>
                      <a:pt x="4262" y="3650"/>
                      <a:pt x="4259" y="3650"/>
                      <a:pt x="4257" y="3650"/>
                    </a:cubicBezTo>
                    <a:cubicBezTo>
                      <a:pt x="3652" y="3636"/>
                      <a:pt x="2636" y="2696"/>
                      <a:pt x="2417" y="1249"/>
                    </a:cubicBezTo>
                    <a:lnTo>
                      <a:pt x="2233" y="1274"/>
                    </a:lnTo>
                    <a:cubicBezTo>
                      <a:pt x="2449" y="2721"/>
                      <a:pt x="3479" y="3819"/>
                      <a:pt x="4253" y="3837"/>
                    </a:cubicBezTo>
                    <a:cubicBezTo>
                      <a:pt x="4256" y="3837"/>
                      <a:pt x="4258" y="3837"/>
                      <a:pt x="4261" y="3837"/>
                    </a:cubicBezTo>
                    <a:cubicBezTo>
                      <a:pt x="4620" y="3837"/>
                      <a:pt x="4869" y="3604"/>
                      <a:pt x="4948" y="3189"/>
                    </a:cubicBezTo>
                    <a:cubicBezTo>
                      <a:pt x="5128" y="2253"/>
                      <a:pt x="3727" y="518"/>
                      <a:pt x="2453" y="93"/>
                    </a:cubicBezTo>
                    <a:cubicBezTo>
                      <a:pt x="2265" y="31"/>
                      <a:pt x="2088" y="1"/>
                      <a:pt x="19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3"/>
              <p:cNvSpPr/>
              <p:nvPr/>
            </p:nvSpPr>
            <p:spPr>
              <a:xfrm>
                <a:off x="1448388" y="4145738"/>
                <a:ext cx="20275" cy="96425"/>
              </a:xfrm>
              <a:custGeom>
                <a:rect b="b" l="l" r="r" t="t"/>
                <a:pathLst>
                  <a:path extrusionOk="0" h="3857" w="811">
                    <a:moveTo>
                      <a:pt x="184" y="0"/>
                    </a:moveTo>
                    <a:lnTo>
                      <a:pt x="1" y="29"/>
                    </a:lnTo>
                    <a:lnTo>
                      <a:pt x="627" y="3856"/>
                    </a:lnTo>
                    <a:lnTo>
                      <a:pt x="811" y="3824"/>
                    </a:lnTo>
                    <a:lnTo>
                      <a:pt x="18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3"/>
              <p:cNvSpPr/>
              <p:nvPr/>
            </p:nvSpPr>
            <p:spPr>
              <a:xfrm>
                <a:off x="1464313" y="4206113"/>
                <a:ext cx="70600" cy="14425"/>
              </a:xfrm>
              <a:custGeom>
                <a:rect b="b" l="l" r="r" t="t"/>
                <a:pathLst>
                  <a:path extrusionOk="0" h="577" w="2824">
                    <a:moveTo>
                      <a:pt x="2795" y="1"/>
                    </a:moveTo>
                    <a:lnTo>
                      <a:pt x="1" y="390"/>
                    </a:lnTo>
                    <a:lnTo>
                      <a:pt x="26" y="577"/>
                    </a:lnTo>
                    <a:lnTo>
                      <a:pt x="2824" y="188"/>
                    </a:lnTo>
                    <a:lnTo>
                      <a:pt x="27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3"/>
              <p:cNvSpPr/>
              <p:nvPr/>
            </p:nvSpPr>
            <p:spPr>
              <a:xfrm>
                <a:off x="1456938" y="4154913"/>
                <a:ext cx="68875" cy="37925"/>
              </a:xfrm>
              <a:custGeom>
                <a:rect b="b" l="l" r="r" t="t"/>
                <a:pathLst>
                  <a:path extrusionOk="0" h="1517" w="2755">
                    <a:moveTo>
                      <a:pt x="2669" y="0"/>
                    </a:moveTo>
                    <a:lnTo>
                      <a:pt x="1" y="1350"/>
                    </a:lnTo>
                    <a:lnTo>
                      <a:pt x="87" y="1516"/>
                    </a:lnTo>
                    <a:lnTo>
                      <a:pt x="2755" y="166"/>
                    </a:lnTo>
                    <a:lnTo>
                      <a:pt x="266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3"/>
              <p:cNvSpPr/>
              <p:nvPr/>
            </p:nvSpPr>
            <p:spPr>
              <a:xfrm>
                <a:off x="1129938" y="4078763"/>
                <a:ext cx="310025" cy="362000"/>
              </a:xfrm>
              <a:custGeom>
                <a:rect b="b" l="l" r="r" t="t"/>
                <a:pathLst>
                  <a:path extrusionOk="0" h="14480" w="12401">
                    <a:moveTo>
                      <a:pt x="1300" y="0"/>
                    </a:moveTo>
                    <a:lnTo>
                      <a:pt x="191" y="4414"/>
                    </a:lnTo>
                    <a:cubicBezTo>
                      <a:pt x="191" y="4414"/>
                      <a:pt x="0" y="14480"/>
                      <a:pt x="5519" y="14480"/>
                    </a:cubicBezTo>
                    <a:cubicBezTo>
                      <a:pt x="5566" y="14480"/>
                      <a:pt x="5613" y="14479"/>
                      <a:pt x="5660" y="14477"/>
                    </a:cubicBezTo>
                    <a:cubicBezTo>
                      <a:pt x="11327" y="14301"/>
                      <a:pt x="12400" y="7090"/>
                      <a:pt x="12400" y="7090"/>
                    </a:cubicBezTo>
                    <a:lnTo>
                      <a:pt x="10463" y="4335"/>
                    </a:lnTo>
                    <a:lnTo>
                      <a:pt x="6402" y="10434"/>
                    </a:lnTo>
                    <a:lnTo>
                      <a:pt x="13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3"/>
              <p:cNvSpPr/>
              <p:nvPr/>
            </p:nvSpPr>
            <p:spPr>
              <a:xfrm>
                <a:off x="642563" y="3937988"/>
                <a:ext cx="599025" cy="477875"/>
              </a:xfrm>
              <a:custGeom>
                <a:rect b="b" l="l" r="r" t="t"/>
                <a:pathLst>
                  <a:path extrusionOk="0" h="19115" w="23961">
                    <a:moveTo>
                      <a:pt x="12281" y="1"/>
                    </a:moveTo>
                    <a:lnTo>
                      <a:pt x="12122" y="3885"/>
                    </a:lnTo>
                    <a:lnTo>
                      <a:pt x="7748" y="3507"/>
                    </a:lnTo>
                    <a:cubicBezTo>
                      <a:pt x="7748" y="3507"/>
                      <a:pt x="241" y="11410"/>
                      <a:pt x="79" y="14733"/>
                    </a:cubicBezTo>
                    <a:cubicBezTo>
                      <a:pt x="1" y="16349"/>
                      <a:pt x="2279" y="16763"/>
                      <a:pt x="4639" y="16763"/>
                    </a:cubicBezTo>
                    <a:cubicBezTo>
                      <a:pt x="5754" y="16763"/>
                      <a:pt x="6887" y="16671"/>
                      <a:pt x="7798" y="16569"/>
                    </a:cubicBezTo>
                    <a:lnTo>
                      <a:pt x="7852" y="17804"/>
                    </a:lnTo>
                    <a:cubicBezTo>
                      <a:pt x="7852" y="17804"/>
                      <a:pt x="9820" y="19115"/>
                      <a:pt x="13110" y="19115"/>
                    </a:cubicBezTo>
                    <a:cubicBezTo>
                      <a:pt x="14486" y="19115"/>
                      <a:pt x="16092" y="18886"/>
                      <a:pt x="17883" y="18236"/>
                    </a:cubicBezTo>
                    <a:cubicBezTo>
                      <a:pt x="23960" y="16036"/>
                      <a:pt x="20795" y="5631"/>
                      <a:pt x="20795" y="5631"/>
                    </a:cubicBezTo>
                    <a:lnTo>
                      <a:pt x="17080" y="4541"/>
                    </a:lnTo>
                    <a:lnTo>
                      <a:pt x="18822" y="1747"/>
                    </a:lnTo>
                    <a:lnTo>
                      <a:pt x="122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3"/>
              <p:cNvSpPr/>
              <p:nvPr/>
            </p:nvSpPr>
            <p:spPr>
              <a:xfrm>
                <a:off x="748663" y="4089838"/>
                <a:ext cx="328375" cy="326700"/>
              </a:xfrm>
              <a:custGeom>
                <a:rect b="b" l="l" r="r" t="t"/>
                <a:pathLst>
                  <a:path extrusionOk="0" h="13068" w="13135">
                    <a:moveTo>
                      <a:pt x="3619" y="0"/>
                    </a:moveTo>
                    <a:lnTo>
                      <a:pt x="3565" y="8292"/>
                    </a:lnTo>
                    <a:lnTo>
                      <a:pt x="105" y="7183"/>
                    </a:lnTo>
                    <a:lnTo>
                      <a:pt x="1" y="7896"/>
                    </a:lnTo>
                    <a:lnTo>
                      <a:pt x="3565" y="8493"/>
                    </a:lnTo>
                    <a:lnTo>
                      <a:pt x="3543" y="11932"/>
                    </a:lnTo>
                    <a:cubicBezTo>
                      <a:pt x="3543" y="11932"/>
                      <a:pt x="5581" y="13067"/>
                      <a:pt x="8743" y="13067"/>
                    </a:cubicBezTo>
                    <a:cubicBezTo>
                      <a:pt x="10039" y="13067"/>
                      <a:pt x="11524" y="12877"/>
                      <a:pt x="13135" y="12339"/>
                    </a:cubicBezTo>
                    <a:cubicBezTo>
                      <a:pt x="13135" y="12339"/>
                      <a:pt x="13135" y="12339"/>
                      <a:pt x="13135" y="12339"/>
                    </a:cubicBezTo>
                    <a:cubicBezTo>
                      <a:pt x="13125" y="12339"/>
                      <a:pt x="11347" y="12694"/>
                      <a:pt x="9162" y="12694"/>
                    </a:cubicBezTo>
                    <a:cubicBezTo>
                      <a:pt x="7416" y="12694"/>
                      <a:pt x="5410" y="12467"/>
                      <a:pt x="3839" y="11651"/>
                    </a:cubicBezTo>
                    <a:lnTo>
                      <a:pt x="36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3"/>
              <p:cNvSpPr/>
              <p:nvPr/>
            </p:nvSpPr>
            <p:spPr>
              <a:xfrm>
                <a:off x="917263" y="3952763"/>
                <a:ext cx="201275" cy="462775"/>
              </a:xfrm>
              <a:custGeom>
                <a:rect b="b" l="l" r="r" t="t"/>
                <a:pathLst>
                  <a:path extrusionOk="0" h="18511" w="8051">
                    <a:moveTo>
                      <a:pt x="861" y="0"/>
                    </a:moveTo>
                    <a:lnTo>
                      <a:pt x="850" y="3269"/>
                    </a:lnTo>
                    <a:lnTo>
                      <a:pt x="0" y="3197"/>
                    </a:lnTo>
                    <a:lnTo>
                      <a:pt x="166" y="18423"/>
                    </a:lnTo>
                    <a:cubicBezTo>
                      <a:pt x="166" y="18423"/>
                      <a:pt x="937" y="18510"/>
                      <a:pt x="2019" y="18510"/>
                    </a:cubicBezTo>
                    <a:cubicBezTo>
                      <a:pt x="3453" y="18510"/>
                      <a:pt x="5434" y="18357"/>
                      <a:pt x="6895" y="17645"/>
                    </a:cubicBezTo>
                    <a:lnTo>
                      <a:pt x="7219" y="4281"/>
                    </a:lnTo>
                    <a:lnTo>
                      <a:pt x="6326" y="4007"/>
                    </a:lnTo>
                    <a:lnTo>
                      <a:pt x="8050" y="1231"/>
                    </a:lnTo>
                    <a:lnTo>
                      <a:pt x="8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3"/>
              <p:cNvSpPr/>
              <p:nvPr/>
            </p:nvSpPr>
            <p:spPr>
              <a:xfrm>
                <a:off x="853438" y="4031238"/>
                <a:ext cx="58075" cy="216400"/>
              </a:xfrm>
              <a:custGeom>
                <a:rect b="b" l="l" r="r" t="t"/>
                <a:pathLst>
                  <a:path extrusionOk="0" h="8656" w="2323">
                    <a:moveTo>
                      <a:pt x="1203" y="1"/>
                    </a:moveTo>
                    <a:lnTo>
                      <a:pt x="238" y="2009"/>
                    </a:lnTo>
                    <a:lnTo>
                      <a:pt x="1376" y="2366"/>
                    </a:lnTo>
                    <a:lnTo>
                      <a:pt x="0" y="2964"/>
                    </a:lnTo>
                    <a:lnTo>
                      <a:pt x="2150" y="8656"/>
                    </a:lnTo>
                    <a:lnTo>
                      <a:pt x="2323" y="8591"/>
                    </a:lnTo>
                    <a:lnTo>
                      <a:pt x="238" y="3064"/>
                    </a:lnTo>
                    <a:lnTo>
                      <a:pt x="1912" y="2341"/>
                    </a:lnTo>
                    <a:lnTo>
                      <a:pt x="501" y="1898"/>
                    </a:lnTo>
                    <a:lnTo>
                      <a:pt x="1372" y="83"/>
                    </a:lnTo>
                    <a:lnTo>
                      <a:pt x="12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3"/>
              <p:cNvSpPr/>
              <p:nvPr/>
            </p:nvSpPr>
            <p:spPr>
              <a:xfrm>
                <a:off x="1093663" y="4069413"/>
                <a:ext cx="53325" cy="184900"/>
              </a:xfrm>
              <a:custGeom>
                <a:rect b="b" l="l" r="r" t="t"/>
                <a:pathLst>
                  <a:path extrusionOk="0" h="7396" w="2133">
                    <a:moveTo>
                      <a:pt x="1639" y="0"/>
                    </a:moveTo>
                    <a:lnTo>
                      <a:pt x="1459" y="43"/>
                    </a:lnTo>
                    <a:lnTo>
                      <a:pt x="1805" y="1541"/>
                    </a:lnTo>
                    <a:lnTo>
                      <a:pt x="397" y="1516"/>
                    </a:lnTo>
                    <a:lnTo>
                      <a:pt x="1909" y="2988"/>
                    </a:lnTo>
                    <a:lnTo>
                      <a:pt x="1" y="7323"/>
                    </a:lnTo>
                    <a:lnTo>
                      <a:pt x="174" y="7395"/>
                    </a:lnTo>
                    <a:lnTo>
                      <a:pt x="2132" y="2945"/>
                    </a:lnTo>
                    <a:lnTo>
                      <a:pt x="868" y="1710"/>
                    </a:lnTo>
                    <a:lnTo>
                      <a:pt x="2042" y="1732"/>
                    </a:lnTo>
                    <a:lnTo>
                      <a:pt x="16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3"/>
              <p:cNvSpPr/>
              <p:nvPr/>
            </p:nvSpPr>
            <p:spPr>
              <a:xfrm>
                <a:off x="708613" y="3339788"/>
                <a:ext cx="708125" cy="665100"/>
              </a:xfrm>
              <a:custGeom>
                <a:rect b="b" l="l" r="r" t="t"/>
                <a:pathLst>
                  <a:path extrusionOk="0" h="26604" w="28325">
                    <a:moveTo>
                      <a:pt x="21570" y="1"/>
                    </a:moveTo>
                    <a:lnTo>
                      <a:pt x="5628" y="5729"/>
                    </a:lnTo>
                    <a:lnTo>
                      <a:pt x="4695" y="14928"/>
                    </a:lnTo>
                    <a:cubicBezTo>
                      <a:pt x="4449" y="14911"/>
                      <a:pt x="4204" y="14903"/>
                      <a:pt x="3961" y="14903"/>
                    </a:cubicBezTo>
                    <a:cubicBezTo>
                      <a:pt x="3244" y="14903"/>
                      <a:pt x="2552" y="14980"/>
                      <a:pt x="1941" y="15165"/>
                    </a:cubicBezTo>
                    <a:cubicBezTo>
                      <a:pt x="281" y="15680"/>
                      <a:pt x="1" y="17056"/>
                      <a:pt x="1556" y="18064"/>
                    </a:cubicBezTo>
                    <a:cubicBezTo>
                      <a:pt x="2357" y="18570"/>
                      <a:pt x="3254" y="18781"/>
                      <a:pt x="4166" y="18781"/>
                    </a:cubicBezTo>
                    <a:cubicBezTo>
                      <a:pt x="5115" y="18781"/>
                      <a:pt x="6081" y="18553"/>
                      <a:pt x="6974" y="18193"/>
                    </a:cubicBezTo>
                    <a:cubicBezTo>
                      <a:pt x="6982" y="19965"/>
                      <a:pt x="7036" y="24415"/>
                      <a:pt x="7478" y="24843"/>
                    </a:cubicBezTo>
                    <a:cubicBezTo>
                      <a:pt x="7923" y="25276"/>
                      <a:pt x="16971" y="26604"/>
                      <a:pt x="21560" y="26604"/>
                    </a:cubicBezTo>
                    <a:cubicBezTo>
                      <a:pt x="22659" y="26604"/>
                      <a:pt x="23503" y="26527"/>
                      <a:pt x="23910" y="26344"/>
                    </a:cubicBezTo>
                    <a:cubicBezTo>
                      <a:pt x="26020" y="25394"/>
                      <a:pt x="23334" y="12526"/>
                      <a:pt x="23334" y="12526"/>
                    </a:cubicBezTo>
                    <a:cubicBezTo>
                      <a:pt x="23334" y="12526"/>
                      <a:pt x="28324" y="3839"/>
                      <a:pt x="215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3"/>
              <p:cNvSpPr/>
              <p:nvPr/>
            </p:nvSpPr>
            <p:spPr>
              <a:xfrm>
                <a:off x="968288" y="3795863"/>
                <a:ext cx="114775" cy="137275"/>
              </a:xfrm>
              <a:custGeom>
                <a:rect b="b" l="l" r="r" t="t"/>
                <a:pathLst>
                  <a:path extrusionOk="0" h="5491" w="4591">
                    <a:moveTo>
                      <a:pt x="1466" y="1"/>
                    </a:moveTo>
                    <a:cubicBezTo>
                      <a:pt x="1423" y="44"/>
                      <a:pt x="0" y="1570"/>
                      <a:pt x="166" y="3867"/>
                    </a:cubicBezTo>
                    <a:cubicBezTo>
                      <a:pt x="250" y="5018"/>
                      <a:pt x="917" y="5491"/>
                      <a:pt x="2329" y="5491"/>
                    </a:cubicBezTo>
                    <a:cubicBezTo>
                      <a:pt x="2862" y="5491"/>
                      <a:pt x="3500" y="5423"/>
                      <a:pt x="4252" y="5300"/>
                    </a:cubicBezTo>
                    <a:lnTo>
                      <a:pt x="3795" y="4073"/>
                    </a:lnTo>
                    <a:lnTo>
                      <a:pt x="4591" y="2395"/>
                    </a:lnTo>
                    <a:lnTo>
                      <a:pt x="4591" y="2395"/>
                    </a:lnTo>
                    <a:cubicBezTo>
                      <a:pt x="4492" y="2399"/>
                      <a:pt x="4396" y="2400"/>
                      <a:pt x="4303" y="2400"/>
                    </a:cubicBezTo>
                    <a:cubicBezTo>
                      <a:pt x="978" y="2400"/>
                      <a:pt x="1448" y="85"/>
                      <a:pt x="14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3"/>
              <p:cNvSpPr/>
              <p:nvPr/>
            </p:nvSpPr>
            <p:spPr>
              <a:xfrm>
                <a:off x="1107713" y="3668063"/>
                <a:ext cx="71400" cy="158525"/>
              </a:xfrm>
              <a:custGeom>
                <a:rect b="b" l="l" r="r" t="t"/>
                <a:pathLst>
                  <a:path extrusionOk="0" h="6341" w="2856">
                    <a:moveTo>
                      <a:pt x="2668" y="0"/>
                    </a:moveTo>
                    <a:lnTo>
                      <a:pt x="2618" y="5883"/>
                    </a:lnTo>
                    <a:cubicBezTo>
                      <a:pt x="2427" y="5952"/>
                      <a:pt x="1812" y="6153"/>
                      <a:pt x="1254" y="6153"/>
                    </a:cubicBezTo>
                    <a:cubicBezTo>
                      <a:pt x="971" y="6153"/>
                      <a:pt x="703" y="6102"/>
                      <a:pt x="512" y="5955"/>
                    </a:cubicBezTo>
                    <a:cubicBezTo>
                      <a:pt x="310" y="5804"/>
                      <a:pt x="216" y="5555"/>
                      <a:pt x="227" y="5213"/>
                    </a:cubicBezTo>
                    <a:lnTo>
                      <a:pt x="227" y="5213"/>
                    </a:lnTo>
                    <a:lnTo>
                      <a:pt x="1268" y="5699"/>
                    </a:lnTo>
                    <a:lnTo>
                      <a:pt x="1347" y="5530"/>
                    </a:lnTo>
                    <a:lnTo>
                      <a:pt x="62" y="4933"/>
                    </a:lnTo>
                    <a:lnTo>
                      <a:pt x="51" y="5062"/>
                    </a:lnTo>
                    <a:cubicBezTo>
                      <a:pt x="0" y="5541"/>
                      <a:pt x="116" y="5894"/>
                      <a:pt x="396" y="6106"/>
                    </a:cubicBezTo>
                    <a:cubicBezTo>
                      <a:pt x="626" y="6279"/>
                      <a:pt x="938" y="6341"/>
                      <a:pt x="1260" y="6341"/>
                    </a:cubicBezTo>
                    <a:cubicBezTo>
                      <a:pt x="1327" y="6341"/>
                      <a:pt x="1395" y="6338"/>
                      <a:pt x="1462" y="6333"/>
                    </a:cubicBezTo>
                    <a:cubicBezTo>
                      <a:pt x="2092" y="6286"/>
                      <a:pt x="2701" y="6052"/>
                      <a:pt x="2744" y="6038"/>
                    </a:cubicBezTo>
                    <a:lnTo>
                      <a:pt x="2801" y="6013"/>
                    </a:lnTo>
                    <a:lnTo>
                      <a:pt x="2855" y="4"/>
                    </a:lnTo>
                    <a:lnTo>
                      <a:pt x="266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3"/>
              <p:cNvSpPr/>
              <p:nvPr/>
            </p:nvSpPr>
            <p:spPr>
              <a:xfrm>
                <a:off x="965863" y="3788038"/>
                <a:ext cx="240525" cy="215775"/>
              </a:xfrm>
              <a:custGeom>
                <a:rect b="b" l="l" r="r" t="t"/>
                <a:pathLst>
                  <a:path extrusionOk="0" h="8631" w="9621">
                    <a:moveTo>
                      <a:pt x="1732" y="0"/>
                    </a:moveTo>
                    <a:lnTo>
                      <a:pt x="1498" y="245"/>
                    </a:lnTo>
                    <a:cubicBezTo>
                      <a:pt x="1480" y="260"/>
                      <a:pt x="0" y="1837"/>
                      <a:pt x="169" y="4184"/>
                    </a:cubicBezTo>
                    <a:cubicBezTo>
                      <a:pt x="213" y="4782"/>
                      <a:pt x="411" y="5206"/>
                      <a:pt x="771" y="5484"/>
                    </a:cubicBezTo>
                    <a:cubicBezTo>
                      <a:pt x="1129" y="5760"/>
                      <a:pt x="1650" y="5898"/>
                      <a:pt x="2419" y="5898"/>
                    </a:cubicBezTo>
                    <a:cubicBezTo>
                      <a:pt x="3071" y="5898"/>
                      <a:pt x="3901" y="5799"/>
                      <a:pt x="4962" y="5603"/>
                    </a:cubicBezTo>
                    <a:lnTo>
                      <a:pt x="5275" y="7356"/>
                    </a:lnTo>
                    <a:lnTo>
                      <a:pt x="5386" y="7305"/>
                    </a:lnTo>
                    <a:cubicBezTo>
                      <a:pt x="5405" y="7297"/>
                      <a:pt x="6735" y="6698"/>
                      <a:pt x="7848" y="6698"/>
                    </a:cubicBezTo>
                    <a:cubicBezTo>
                      <a:pt x="8241" y="6698"/>
                      <a:pt x="8607" y="6772"/>
                      <a:pt x="8879" y="6974"/>
                    </a:cubicBezTo>
                    <a:cubicBezTo>
                      <a:pt x="9278" y="7273"/>
                      <a:pt x="9426" y="7820"/>
                      <a:pt x="9318" y="8605"/>
                    </a:cubicBezTo>
                    <a:lnTo>
                      <a:pt x="9502" y="8630"/>
                    </a:lnTo>
                    <a:cubicBezTo>
                      <a:pt x="9620" y="7774"/>
                      <a:pt x="9451" y="7169"/>
                      <a:pt x="8990" y="6827"/>
                    </a:cubicBezTo>
                    <a:cubicBezTo>
                      <a:pt x="8680" y="6595"/>
                      <a:pt x="8270" y="6510"/>
                      <a:pt x="7837" y="6510"/>
                    </a:cubicBezTo>
                    <a:cubicBezTo>
                      <a:pt x="6862" y="6510"/>
                      <a:pt x="5768" y="6939"/>
                      <a:pt x="5419" y="7086"/>
                    </a:cubicBezTo>
                    <a:lnTo>
                      <a:pt x="5113" y="5383"/>
                    </a:lnTo>
                    <a:lnTo>
                      <a:pt x="5019" y="5401"/>
                    </a:lnTo>
                    <a:cubicBezTo>
                      <a:pt x="3918" y="5608"/>
                      <a:pt x="3069" y="5712"/>
                      <a:pt x="2415" y="5712"/>
                    </a:cubicBezTo>
                    <a:cubicBezTo>
                      <a:pt x="1696" y="5712"/>
                      <a:pt x="1212" y="5587"/>
                      <a:pt x="886" y="5336"/>
                    </a:cubicBezTo>
                    <a:cubicBezTo>
                      <a:pt x="569" y="5091"/>
                      <a:pt x="396" y="4713"/>
                      <a:pt x="357" y="4173"/>
                    </a:cubicBezTo>
                    <a:cubicBezTo>
                      <a:pt x="231" y="2427"/>
                      <a:pt x="1048" y="1124"/>
                      <a:pt x="1437" y="612"/>
                    </a:cubicBezTo>
                    <a:lnTo>
                      <a:pt x="1437" y="612"/>
                    </a:lnTo>
                    <a:cubicBezTo>
                      <a:pt x="1426" y="965"/>
                      <a:pt x="1494" y="1545"/>
                      <a:pt x="1952" y="2024"/>
                    </a:cubicBezTo>
                    <a:cubicBezTo>
                      <a:pt x="2451" y="2547"/>
                      <a:pt x="3268" y="2809"/>
                      <a:pt x="4393" y="2809"/>
                    </a:cubicBezTo>
                    <a:cubicBezTo>
                      <a:pt x="4947" y="2809"/>
                      <a:pt x="5577" y="2745"/>
                      <a:pt x="6279" y="2618"/>
                    </a:cubicBezTo>
                    <a:lnTo>
                      <a:pt x="6340" y="2607"/>
                    </a:lnTo>
                    <a:lnTo>
                      <a:pt x="6618" y="1426"/>
                    </a:lnTo>
                    <a:lnTo>
                      <a:pt x="6434" y="1383"/>
                    </a:lnTo>
                    <a:lnTo>
                      <a:pt x="6186" y="2441"/>
                    </a:lnTo>
                    <a:cubicBezTo>
                      <a:pt x="5513" y="2561"/>
                      <a:pt x="4912" y="2621"/>
                      <a:pt x="4383" y="2621"/>
                    </a:cubicBezTo>
                    <a:cubicBezTo>
                      <a:pt x="3319" y="2621"/>
                      <a:pt x="2550" y="2379"/>
                      <a:pt x="2088" y="1898"/>
                    </a:cubicBezTo>
                    <a:cubicBezTo>
                      <a:pt x="1458" y="1239"/>
                      <a:pt x="1653" y="339"/>
                      <a:pt x="1656" y="328"/>
                    </a:cubicBezTo>
                    <a:lnTo>
                      <a:pt x="17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3"/>
              <p:cNvSpPr/>
              <p:nvPr/>
            </p:nvSpPr>
            <p:spPr>
              <a:xfrm>
                <a:off x="915988" y="3787038"/>
                <a:ext cx="103900" cy="112900"/>
              </a:xfrm>
              <a:custGeom>
                <a:rect b="b" l="l" r="r" t="t"/>
                <a:pathLst>
                  <a:path extrusionOk="0" h="4516" w="4156">
                    <a:moveTo>
                      <a:pt x="4139" y="1"/>
                    </a:moveTo>
                    <a:cubicBezTo>
                      <a:pt x="3894" y="1"/>
                      <a:pt x="1498" y="121"/>
                      <a:pt x="1" y="4458"/>
                    </a:cubicBezTo>
                    <a:lnTo>
                      <a:pt x="177" y="4516"/>
                    </a:lnTo>
                    <a:cubicBezTo>
                      <a:pt x="1669" y="192"/>
                      <a:pt x="4115" y="188"/>
                      <a:pt x="4148" y="188"/>
                    </a:cubicBezTo>
                    <a:cubicBezTo>
                      <a:pt x="4148" y="188"/>
                      <a:pt x="4148" y="188"/>
                      <a:pt x="4148" y="188"/>
                    </a:cubicBezTo>
                    <a:lnTo>
                      <a:pt x="4155" y="1"/>
                    </a:lnTo>
                    <a:cubicBezTo>
                      <a:pt x="4152" y="1"/>
                      <a:pt x="4147" y="1"/>
                      <a:pt x="41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3"/>
              <p:cNvSpPr/>
              <p:nvPr/>
            </p:nvSpPr>
            <p:spPr>
              <a:xfrm>
                <a:off x="1142088" y="3829338"/>
                <a:ext cx="85275" cy="126600"/>
              </a:xfrm>
              <a:custGeom>
                <a:rect b="b" l="l" r="r" t="t"/>
                <a:pathLst>
                  <a:path extrusionOk="0" h="5064" w="3411">
                    <a:moveTo>
                      <a:pt x="33" y="1"/>
                    </a:moveTo>
                    <a:lnTo>
                      <a:pt x="1" y="185"/>
                    </a:lnTo>
                    <a:cubicBezTo>
                      <a:pt x="26" y="192"/>
                      <a:pt x="2543" y="707"/>
                      <a:pt x="3223" y="5063"/>
                    </a:cubicBezTo>
                    <a:lnTo>
                      <a:pt x="3410" y="5034"/>
                    </a:lnTo>
                    <a:cubicBezTo>
                      <a:pt x="2705" y="534"/>
                      <a:pt x="141" y="23"/>
                      <a:pt x="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3"/>
              <p:cNvSpPr/>
              <p:nvPr/>
            </p:nvSpPr>
            <p:spPr>
              <a:xfrm>
                <a:off x="972163" y="3874538"/>
                <a:ext cx="53025" cy="24050"/>
              </a:xfrm>
              <a:custGeom>
                <a:rect b="b" l="l" r="r" t="t"/>
                <a:pathLst>
                  <a:path extrusionOk="0" h="962" w="2121">
                    <a:moveTo>
                      <a:pt x="11" y="0"/>
                    </a:moveTo>
                    <a:lnTo>
                      <a:pt x="0" y="540"/>
                    </a:lnTo>
                    <a:lnTo>
                      <a:pt x="2121" y="962"/>
                    </a:lnTo>
                    <a:lnTo>
                      <a:pt x="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3"/>
              <p:cNvSpPr/>
              <p:nvPr/>
            </p:nvSpPr>
            <p:spPr>
              <a:xfrm>
                <a:off x="1033963" y="3671913"/>
                <a:ext cx="84600" cy="52450"/>
              </a:xfrm>
              <a:custGeom>
                <a:rect b="b" l="l" r="r" t="t"/>
                <a:pathLst>
                  <a:path extrusionOk="0" h="2098" w="3384">
                    <a:moveTo>
                      <a:pt x="3248" y="0"/>
                    </a:moveTo>
                    <a:cubicBezTo>
                      <a:pt x="3214" y="0"/>
                      <a:pt x="3180" y="25"/>
                      <a:pt x="3156" y="87"/>
                    </a:cubicBezTo>
                    <a:cubicBezTo>
                      <a:pt x="2893" y="764"/>
                      <a:pt x="2666" y="1466"/>
                      <a:pt x="1874" y="1661"/>
                    </a:cubicBezTo>
                    <a:cubicBezTo>
                      <a:pt x="1792" y="1680"/>
                      <a:pt x="1709" y="1690"/>
                      <a:pt x="1627" y="1690"/>
                    </a:cubicBezTo>
                    <a:cubicBezTo>
                      <a:pt x="901" y="1690"/>
                      <a:pt x="209" y="960"/>
                      <a:pt x="70" y="303"/>
                    </a:cubicBezTo>
                    <a:cubicBezTo>
                      <a:pt x="65" y="280"/>
                      <a:pt x="52" y="270"/>
                      <a:pt x="40" y="270"/>
                    </a:cubicBezTo>
                    <a:cubicBezTo>
                      <a:pt x="21" y="270"/>
                      <a:pt x="1" y="294"/>
                      <a:pt x="5" y="325"/>
                    </a:cubicBezTo>
                    <a:cubicBezTo>
                      <a:pt x="77" y="1265"/>
                      <a:pt x="794" y="2050"/>
                      <a:pt x="1751" y="2096"/>
                    </a:cubicBezTo>
                    <a:cubicBezTo>
                      <a:pt x="1771" y="2097"/>
                      <a:pt x="1791" y="2098"/>
                      <a:pt x="1811" y="2098"/>
                    </a:cubicBezTo>
                    <a:cubicBezTo>
                      <a:pt x="2723" y="2098"/>
                      <a:pt x="3284" y="967"/>
                      <a:pt x="3372" y="195"/>
                    </a:cubicBezTo>
                    <a:cubicBezTo>
                      <a:pt x="3384" y="99"/>
                      <a:pt x="3316" y="0"/>
                      <a:pt x="32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3"/>
              <p:cNvSpPr/>
              <p:nvPr/>
            </p:nvSpPr>
            <p:spPr>
              <a:xfrm>
                <a:off x="1203063" y="3658038"/>
                <a:ext cx="84625" cy="52550"/>
              </a:xfrm>
              <a:custGeom>
                <a:rect b="b" l="l" r="r" t="t"/>
                <a:pathLst>
                  <a:path extrusionOk="0" h="2102" w="3385">
                    <a:moveTo>
                      <a:pt x="3248" y="1"/>
                    </a:moveTo>
                    <a:cubicBezTo>
                      <a:pt x="3214" y="1"/>
                      <a:pt x="3181" y="26"/>
                      <a:pt x="3157" y="88"/>
                    </a:cubicBezTo>
                    <a:cubicBezTo>
                      <a:pt x="2894" y="765"/>
                      <a:pt x="2667" y="1470"/>
                      <a:pt x="1875" y="1661"/>
                    </a:cubicBezTo>
                    <a:cubicBezTo>
                      <a:pt x="1792" y="1682"/>
                      <a:pt x="1708" y="1691"/>
                      <a:pt x="1625" y="1691"/>
                    </a:cubicBezTo>
                    <a:cubicBezTo>
                      <a:pt x="899" y="1691"/>
                      <a:pt x="210" y="963"/>
                      <a:pt x="71" y="308"/>
                    </a:cubicBezTo>
                    <a:cubicBezTo>
                      <a:pt x="65" y="283"/>
                      <a:pt x="53" y="273"/>
                      <a:pt x="40" y="273"/>
                    </a:cubicBezTo>
                    <a:cubicBezTo>
                      <a:pt x="21" y="273"/>
                      <a:pt x="1" y="297"/>
                      <a:pt x="3" y="329"/>
                    </a:cubicBezTo>
                    <a:cubicBezTo>
                      <a:pt x="78" y="1269"/>
                      <a:pt x="795" y="2054"/>
                      <a:pt x="1752" y="2101"/>
                    </a:cubicBezTo>
                    <a:cubicBezTo>
                      <a:pt x="1771" y="2101"/>
                      <a:pt x="1790" y="2102"/>
                      <a:pt x="1808" y="2102"/>
                    </a:cubicBezTo>
                    <a:cubicBezTo>
                      <a:pt x="2722" y="2102"/>
                      <a:pt x="3281" y="973"/>
                      <a:pt x="3373" y="200"/>
                    </a:cubicBezTo>
                    <a:cubicBezTo>
                      <a:pt x="3385" y="101"/>
                      <a:pt x="3316" y="1"/>
                      <a:pt x="32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3"/>
              <p:cNvSpPr/>
              <p:nvPr/>
            </p:nvSpPr>
            <p:spPr>
              <a:xfrm>
                <a:off x="1005463" y="3606938"/>
                <a:ext cx="126850" cy="66450"/>
              </a:xfrm>
              <a:custGeom>
                <a:rect b="b" l="l" r="r" t="t"/>
                <a:pathLst>
                  <a:path extrusionOk="0" h="2658" w="5074">
                    <a:moveTo>
                      <a:pt x="4702" y="1"/>
                    </a:moveTo>
                    <a:lnTo>
                      <a:pt x="0" y="1207"/>
                    </a:lnTo>
                    <a:lnTo>
                      <a:pt x="375" y="2658"/>
                    </a:lnTo>
                    <a:lnTo>
                      <a:pt x="5073" y="1451"/>
                    </a:lnTo>
                    <a:lnTo>
                      <a:pt x="47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3"/>
              <p:cNvSpPr/>
              <p:nvPr/>
            </p:nvSpPr>
            <p:spPr>
              <a:xfrm>
                <a:off x="1178288" y="3574638"/>
                <a:ext cx="127475" cy="60325"/>
              </a:xfrm>
              <a:custGeom>
                <a:rect b="b" l="l" r="r" t="t"/>
                <a:pathLst>
                  <a:path extrusionOk="0" h="2413" w="5099">
                    <a:moveTo>
                      <a:pt x="288" y="0"/>
                    </a:moveTo>
                    <a:lnTo>
                      <a:pt x="0" y="1473"/>
                    </a:lnTo>
                    <a:lnTo>
                      <a:pt x="4810" y="2412"/>
                    </a:lnTo>
                    <a:lnTo>
                      <a:pt x="5098" y="943"/>
                    </a:lnTo>
                    <a:lnTo>
                      <a:pt x="2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3"/>
              <p:cNvSpPr/>
              <p:nvPr/>
            </p:nvSpPr>
            <p:spPr>
              <a:xfrm>
                <a:off x="742738" y="3741763"/>
                <a:ext cx="111975" cy="48525"/>
              </a:xfrm>
              <a:custGeom>
                <a:rect b="b" l="l" r="r" t="t"/>
                <a:pathLst>
                  <a:path extrusionOk="0" h="1941" w="4479">
                    <a:moveTo>
                      <a:pt x="2312" y="1"/>
                    </a:moveTo>
                    <a:cubicBezTo>
                      <a:pt x="2100" y="1"/>
                      <a:pt x="1878" y="16"/>
                      <a:pt x="1649" y="48"/>
                    </a:cubicBezTo>
                    <a:cubicBezTo>
                      <a:pt x="140" y="260"/>
                      <a:pt x="0" y="1499"/>
                      <a:pt x="0" y="1499"/>
                    </a:cubicBezTo>
                    <a:cubicBezTo>
                      <a:pt x="579" y="452"/>
                      <a:pt x="1518" y="139"/>
                      <a:pt x="2344" y="139"/>
                    </a:cubicBezTo>
                    <a:cubicBezTo>
                      <a:pt x="2910" y="139"/>
                      <a:pt x="3423" y="286"/>
                      <a:pt x="3730" y="444"/>
                    </a:cubicBezTo>
                    <a:cubicBezTo>
                      <a:pt x="4479" y="833"/>
                      <a:pt x="4137" y="1733"/>
                      <a:pt x="2988" y="1797"/>
                    </a:cubicBezTo>
                    <a:cubicBezTo>
                      <a:pt x="2948" y="1800"/>
                      <a:pt x="2909" y="1801"/>
                      <a:pt x="2873" y="1801"/>
                    </a:cubicBezTo>
                    <a:cubicBezTo>
                      <a:pt x="1877" y="1801"/>
                      <a:pt x="2427" y="973"/>
                      <a:pt x="2427" y="973"/>
                    </a:cubicBezTo>
                    <a:lnTo>
                      <a:pt x="2427" y="973"/>
                    </a:lnTo>
                    <a:lnTo>
                      <a:pt x="1347" y="1290"/>
                    </a:lnTo>
                    <a:lnTo>
                      <a:pt x="2157" y="1164"/>
                    </a:lnTo>
                    <a:lnTo>
                      <a:pt x="2157" y="1164"/>
                    </a:lnTo>
                    <a:cubicBezTo>
                      <a:pt x="1949" y="1728"/>
                      <a:pt x="2290" y="1940"/>
                      <a:pt x="2758" y="1940"/>
                    </a:cubicBezTo>
                    <a:cubicBezTo>
                      <a:pt x="3400" y="1940"/>
                      <a:pt x="4282" y="1541"/>
                      <a:pt x="4313" y="1106"/>
                    </a:cubicBezTo>
                    <a:cubicBezTo>
                      <a:pt x="4359" y="468"/>
                      <a:pt x="3494" y="1"/>
                      <a:pt x="23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3"/>
              <p:cNvSpPr/>
              <p:nvPr/>
            </p:nvSpPr>
            <p:spPr>
              <a:xfrm>
                <a:off x="774938" y="3122338"/>
                <a:ext cx="568625" cy="637375"/>
              </a:xfrm>
              <a:custGeom>
                <a:rect b="b" l="l" r="r" t="t"/>
                <a:pathLst>
                  <a:path extrusionOk="0" h="25495" w="22745">
                    <a:moveTo>
                      <a:pt x="18193" y="0"/>
                    </a:moveTo>
                    <a:lnTo>
                      <a:pt x="17664" y="2884"/>
                    </a:lnTo>
                    <a:cubicBezTo>
                      <a:pt x="17664" y="2884"/>
                      <a:pt x="4419" y="4670"/>
                      <a:pt x="1" y="15626"/>
                    </a:cubicBezTo>
                    <a:lnTo>
                      <a:pt x="1423" y="24681"/>
                    </a:lnTo>
                    <a:lnTo>
                      <a:pt x="4717" y="25494"/>
                    </a:lnTo>
                    <a:lnTo>
                      <a:pt x="3115" y="22776"/>
                    </a:lnTo>
                    <a:lnTo>
                      <a:pt x="3115" y="22776"/>
                    </a:lnTo>
                    <a:cubicBezTo>
                      <a:pt x="3115" y="22776"/>
                      <a:pt x="3533" y="22923"/>
                      <a:pt x="4070" y="22923"/>
                    </a:cubicBezTo>
                    <a:cubicBezTo>
                      <a:pt x="5492" y="22923"/>
                      <a:pt x="7750" y="21889"/>
                      <a:pt x="5293" y="14344"/>
                    </a:cubicBezTo>
                    <a:cubicBezTo>
                      <a:pt x="5293" y="14344"/>
                      <a:pt x="17164" y="12807"/>
                      <a:pt x="22744" y="7547"/>
                    </a:cubicBezTo>
                    <a:lnTo>
                      <a:pt x="22744" y="7547"/>
                    </a:lnTo>
                    <a:lnTo>
                      <a:pt x="20170" y="8627"/>
                    </a:lnTo>
                    <a:cubicBezTo>
                      <a:pt x="20170" y="8627"/>
                      <a:pt x="22445" y="6171"/>
                      <a:pt x="21967" y="1757"/>
                    </a:cubicBezTo>
                    <a:lnTo>
                      <a:pt x="21967" y="1757"/>
                    </a:lnTo>
                    <a:lnTo>
                      <a:pt x="19835" y="4803"/>
                    </a:lnTo>
                    <a:cubicBezTo>
                      <a:pt x="19835" y="4803"/>
                      <a:pt x="20285" y="1408"/>
                      <a:pt x="181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3"/>
              <p:cNvSpPr/>
              <p:nvPr/>
            </p:nvSpPr>
            <p:spPr>
              <a:xfrm>
                <a:off x="883038" y="3215313"/>
                <a:ext cx="334675" cy="195525"/>
              </a:xfrm>
              <a:custGeom>
                <a:rect b="b" l="l" r="r" t="t"/>
                <a:pathLst>
                  <a:path extrusionOk="0" h="7821" w="13387">
                    <a:moveTo>
                      <a:pt x="13387" y="1"/>
                    </a:moveTo>
                    <a:lnTo>
                      <a:pt x="13387" y="1"/>
                    </a:lnTo>
                    <a:cubicBezTo>
                      <a:pt x="4811" y="778"/>
                      <a:pt x="1" y="7820"/>
                      <a:pt x="1" y="7820"/>
                    </a:cubicBezTo>
                    <a:cubicBezTo>
                      <a:pt x="5067" y="2168"/>
                      <a:pt x="13387" y="1"/>
                      <a:pt x="133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3"/>
              <p:cNvSpPr/>
              <p:nvPr/>
            </p:nvSpPr>
            <p:spPr>
              <a:xfrm>
                <a:off x="978988" y="3269563"/>
                <a:ext cx="309225" cy="127325"/>
              </a:xfrm>
              <a:custGeom>
                <a:rect b="b" l="l" r="r" t="t"/>
                <a:pathLst>
                  <a:path extrusionOk="0" h="5093" w="12369">
                    <a:moveTo>
                      <a:pt x="11936" y="0"/>
                    </a:moveTo>
                    <a:cubicBezTo>
                      <a:pt x="4041" y="0"/>
                      <a:pt x="1" y="5092"/>
                      <a:pt x="1" y="5092"/>
                    </a:cubicBezTo>
                    <a:cubicBezTo>
                      <a:pt x="4786" y="1179"/>
                      <a:pt x="12368" y="5"/>
                      <a:pt x="12368" y="5"/>
                    </a:cubicBezTo>
                    <a:cubicBezTo>
                      <a:pt x="12223" y="2"/>
                      <a:pt x="12079" y="0"/>
                      <a:pt x="11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3"/>
              <p:cNvSpPr/>
              <p:nvPr/>
            </p:nvSpPr>
            <p:spPr>
              <a:xfrm>
                <a:off x="791788" y="3575088"/>
                <a:ext cx="573100" cy="206575"/>
              </a:xfrm>
              <a:custGeom>
                <a:rect b="b" l="l" r="r" t="t"/>
                <a:pathLst>
                  <a:path extrusionOk="0" h="8263" w="22924">
                    <a:moveTo>
                      <a:pt x="21937" y="843"/>
                    </a:moveTo>
                    <a:lnTo>
                      <a:pt x="22146" y="6437"/>
                    </a:lnTo>
                    <a:lnTo>
                      <a:pt x="16331" y="6859"/>
                    </a:lnTo>
                    <a:lnTo>
                      <a:pt x="15950" y="1566"/>
                    </a:lnTo>
                    <a:lnTo>
                      <a:pt x="21937" y="843"/>
                    </a:lnTo>
                    <a:close/>
                    <a:moveTo>
                      <a:pt x="14106" y="1807"/>
                    </a:moveTo>
                    <a:lnTo>
                      <a:pt x="14304" y="7013"/>
                    </a:lnTo>
                    <a:lnTo>
                      <a:pt x="8022" y="7464"/>
                    </a:lnTo>
                    <a:lnTo>
                      <a:pt x="7640" y="2200"/>
                    </a:lnTo>
                    <a:lnTo>
                      <a:pt x="14106" y="1807"/>
                    </a:lnTo>
                    <a:close/>
                    <a:moveTo>
                      <a:pt x="22654" y="0"/>
                    </a:moveTo>
                    <a:lnTo>
                      <a:pt x="15150" y="911"/>
                    </a:lnTo>
                    <a:lnTo>
                      <a:pt x="15330" y="3410"/>
                    </a:lnTo>
                    <a:lnTo>
                      <a:pt x="14920" y="3492"/>
                    </a:lnTo>
                    <a:lnTo>
                      <a:pt x="14826" y="1015"/>
                    </a:lnTo>
                    <a:lnTo>
                      <a:pt x="6841" y="1498"/>
                    </a:lnTo>
                    <a:lnTo>
                      <a:pt x="7086" y="4878"/>
                    </a:lnTo>
                    <a:lnTo>
                      <a:pt x="0" y="5235"/>
                    </a:lnTo>
                    <a:lnTo>
                      <a:pt x="421" y="6815"/>
                    </a:lnTo>
                    <a:lnTo>
                      <a:pt x="7132" y="5566"/>
                    </a:lnTo>
                    <a:lnTo>
                      <a:pt x="7331" y="8263"/>
                    </a:lnTo>
                    <a:lnTo>
                      <a:pt x="15078" y="7712"/>
                    </a:lnTo>
                    <a:lnTo>
                      <a:pt x="14949" y="4252"/>
                    </a:lnTo>
                    <a:lnTo>
                      <a:pt x="15384" y="4162"/>
                    </a:lnTo>
                    <a:lnTo>
                      <a:pt x="15640" y="7662"/>
                    </a:lnTo>
                    <a:lnTo>
                      <a:pt x="22924" y="7136"/>
                    </a:lnTo>
                    <a:lnTo>
                      <a:pt x="2265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7" name="Shape 2347"/>
        <p:cNvGrpSpPr/>
        <p:nvPr/>
      </p:nvGrpSpPr>
      <p:grpSpPr>
        <a:xfrm>
          <a:off x="0" y="0"/>
          <a:ext cx="0" cy="0"/>
          <a:chOff x="0" y="0"/>
          <a:chExt cx="0" cy="0"/>
        </a:xfrm>
      </p:grpSpPr>
      <p:sp>
        <p:nvSpPr>
          <p:cNvPr id="2348" name="Google Shape;2348;p44"/>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349" name="Google Shape;2349;p44"/>
          <p:cNvSpPr txBox="1"/>
          <p:nvPr>
            <p:ph idx="4294967295" type="body"/>
          </p:nvPr>
        </p:nvSpPr>
        <p:spPr>
          <a:xfrm>
            <a:off x="720000" y="1152475"/>
            <a:ext cx="7704000" cy="34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Did you like the resources in this template? Get them for free on our other websites: </a:t>
            </a:r>
            <a:endParaRPr sz="1300"/>
          </a:p>
          <a:p>
            <a:pPr indent="0" lvl="0" marL="0" rtl="0" algn="l">
              <a:spcBef>
                <a:spcPts val="0"/>
              </a:spcBef>
              <a:spcAft>
                <a:spcPts val="0"/>
              </a:spcAft>
              <a:buNone/>
            </a:pPr>
            <a:r>
              <a:t/>
            </a:r>
            <a:endParaRPr sz="1300"/>
          </a:p>
          <a:p>
            <a:pPr indent="0" lvl="0" marL="0" rtl="0" algn="l">
              <a:spcBef>
                <a:spcPts val="0"/>
              </a:spcBef>
              <a:spcAft>
                <a:spcPts val="0"/>
              </a:spcAft>
              <a:buNone/>
            </a:pPr>
            <a:r>
              <a:rPr b="1" lang="en" sz="1300"/>
              <a:t>Vectors</a:t>
            </a:r>
            <a:br>
              <a:rPr lang="en" sz="1300">
                <a:highlight>
                  <a:schemeClr val="lt2"/>
                </a:highlight>
              </a:rPr>
            </a:br>
            <a:endParaRPr sz="1300">
              <a:highlight>
                <a:schemeClr val="lt2"/>
              </a:highlight>
            </a:endParaRPr>
          </a:p>
          <a:p>
            <a:pPr indent="-304800" lvl="0" marL="457200" rtl="0" algn="l">
              <a:spcBef>
                <a:spcPts val="0"/>
              </a:spcBef>
              <a:spcAft>
                <a:spcPts val="0"/>
              </a:spcAft>
              <a:buClr>
                <a:schemeClr val="lt2"/>
              </a:buClr>
              <a:buSzPts val="1200"/>
              <a:buFont typeface="Anaheim"/>
              <a:buChar char="●"/>
            </a:pPr>
            <a:r>
              <a:rPr b="1" lang="en" sz="1200">
                <a:solidFill>
                  <a:schemeClr val="hlink"/>
                </a:solidFill>
                <a:uFill>
                  <a:noFill/>
                </a:uFill>
                <a:hlinkClick r:id="rId3"/>
              </a:rPr>
              <a:t>Retro cartoon maths stickers collection</a:t>
            </a:r>
            <a:endParaRPr b="1" sz="1200"/>
          </a:p>
          <a:p>
            <a:pPr indent="-304800" lvl="0" marL="457200" rtl="0" algn="l">
              <a:spcBef>
                <a:spcPts val="0"/>
              </a:spcBef>
              <a:spcAft>
                <a:spcPts val="0"/>
              </a:spcAft>
              <a:buClr>
                <a:schemeClr val="lt2"/>
              </a:buClr>
              <a:buSzPts val="1200"/>
              <a:buChar char="●"/>
            </a:pPr>
            <a:r>
              <a:rPr b="1" lang="en" sz="1200">
                <a:solidFill>
                  <a:schemeClr val="hlink"/>
                </a:solidFill>
                <a:uFill>
                  <a:noFill/>
                </a:uFill>
                <a:hlinkClick r:id="rId4"/>
              </a:rPr>
              <a:t>Retro cartoon maths stickers collection II</a:t>
            </a:r>
            <a:endParaRPr b="1" sz="1200"/>
          </a:p>
          <a:p>
            <a:pPr indent="0" lvl="0" marL="0" rtl="0" algn="l">
              <a:spcBef>
                <a:spcPts val="0"/>
              </a:spcBef>
              <a:spcAft>
                <a:spcPts val="0"/>
              </a:spcAft>
              <a:buNone/>
            </a:pPr>
            <a:r>
              <a:t/>
            </a:r>
            <a:endParaRPr sz="1200"/>
          </a:p>
        </p:txBody>
      </p:sp>
      <p:grpSp>
        <p:nvGrpSpPr>
          <p:cNvPr id="2350" name="Google Shape;2350;p44"/>
          <p:cNvGrpSpPr/>
          <p:nvPr/>
        </p:nvGrpSpPr>
        <p:grpSpPr>
          <a:xfrm flipH="1">
            <a:off x="7419203" y="3551166"/>
            <a:ext cx="1572389" cy="1439927"/>
            <a:chOff x="228592" y="2830186"/>
            <a:chExt cx="2277504" cy="2084736"/>
          </a:xfrm>
        </p:grpSpPr>
        <p:sp>
          <p:nvSpPr>
            <p:cNvPr id="2351" name="Google Shape;2351;p44"/>
            <p:cNvSpPr/>
            <p:nvPr/>
          </p:nvSpPr>
          <p:spPr>
            <a:xfrm>
              <a:off x="228592" y="2830186"/>
              <a:ext cx="2277504" cy="2084736"/>
            </a:xfrm>
            <a:custGeom>
              <a:rect b="b" l="l" r="r" t="t"/>
              <a:pathLst>
                <a:path extrusionOk="0" h="32470" w="35471">
                  <a:moveTo>
                    <a:pt x="1" y="1"/>
                  </a:moveTo>
                  <a:lnTo>
                    <a:pt x="1" y="32469"/>
                  </a:lnTo>
                  <a:lnTo>
                    <a:pt x="35471" y="32469"/>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4"/>
            <p:cNvSpPr/>
            <p:nvPr/>
          </p:nvSpPr>
          <p:spPr>
            <a:xfrm>
              <a:off x="280537" y="2964887"/>
              <a:ext cx="2082442" cy="1905990"/>
            </a:xfrm>
            <a:custGeom>
              <a:rect b="b" l="l" r="r" t="t"/>
              <a:pathLst>
                <a:path extrusionOk="0" h="29686" w="32433">
                  <a:moveTo>
                    <a:pt x="230" y="520"/>
                  </a:moveTo>
                  <a:lnTo>
                    <a:pt x="31845" y="29457"/>
                  </a:lnTo>
                  <a:lnTo>
                    <a:pt x="230" y="29457"/>
                  </a:lnTo>
                  <a:lnTo>
                    <a:pt x="230" y="520"/>
                  </a:lnTo>
                  <a:close/>
                  <a:moveTo>
                    <a:pt x="1" y="1"/>
                  </a:moveTo>
                  <a:lnTo>
                    <a:pt x="1" y="29686"/>
                  </a:lnTo>
                  <a:lnTo>
                    <a:pt x="32432" y="29686"/>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4"/>
            <p:cNvSpPr/>
            <p:nvPr/>
          </p:nvSpPr>
          <p:spPr>
            <a:xfrm>
              <a:off x="280537" y="4601076"/>
              <a:ext cx="261838" cy="269789"/>
            </a:xfrm>
            <a:custGeom>
              <a:rect b="b" l="l" r="r" t="t"/>
              <a:pathLst>
                <a:path extrusionOk="0" h="4202" w="4078">
                  <a:moveTo>
                    <a:pt x="3849" y="230"/>
                  </a:moveTo>
                  <a:lnTo>
                    <a:pt x="3849" y="3973"/>
                  </a:lnTo>
                  <a:lnTo>
                    <a:pt x="230" y="3973"/>
                  </a:lnTo>
                  <a:lnTo>
                    <a:pt x="230" y="230"/>
                  </a:lnTo>
                  <a:close/>
                  <a:moveTo>
                    <a:pt x="1" y="1"/>
                  </a:moveTo>
                  <a:lnTo>
                    <a:pt x="1" y="4202"/>
                  </a:lnTo>
                  <a:lnTo>
                    <a:pt x="4078" y="4202"/>
                  </a:lnTo>
                  <a:lnTo>
                    <a:pt x="40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8" name="Shape 1548"/>
        <p:cNvGrpSpPr/>
        <p:nvPr/>
      </p:nvGrpSpPr>
      <p:grpSpPr>
        <a:xfrm>
          <a:off x="0" y="0"/>
          <a:ext cx="0" cy="0"/>
          <a:chOff x="0" y="0"/>
          <a:chExt cx="0" cy="0"/>
        </a:xfrm>
      </p:grpSpPr>
      <p:sp>
        <p:nvSpPr>
          <p:cNvPr id="1549" name="Google Shape;1549;p27"/>
          <p:cNvSpPr txBox="1"/>
          <p:nvPr>
            <p:ph type="title"/>
          </p:nvPr>
        </p:nvSpPr>
        <p:spPr>
          <a:xfrm>
            <a:off x="1440014" y="1444950"/>
            <a:ext cx="3420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an angle?</a:t>
            </a:r>
            <a:endParaRPr/>
          </a:p>
        </p:txBody>
      </p:sp>
      <p:sp>
        <p:nvSpPr>
          <p:cNvPr id="1550" name="Google Shape;1550;p27"/>
          <p:cNvSpPr txBox="1"/>
          <p:nvPr>
            <p:ph idx="2" type="title"/>
          </p:nvPr>
        </p:nvSpPr>
        <p:spPr>
          <a:xfrm>
            <a:off x="720000" y="1444950"/>
            <a:ext cx="7200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551" name="Google Shape;1551;p27"/>
          <p:cNvSpPr txBox="1"/>
          <p:nvPr>
            <p:ph idx="3" type="title"/>
          </p:nvPr>
        </p:nvSpPr>
        <p:spPr>
          <a:xfrm>
            <a:off x="1440001" y="2172094"/>
            <a:ext cx="3420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angles</a:t>
            </a:r>
            <a:endParaRPr/>
          </a:p>
        </p:txBody>
      </p:sp>
      <p:sp>
        <p:nvSpPr>
          <p:cNvPr id="1552" name="Google Shape;1552;p27"/>
          <p:cNvSpPr txBox="1"/>
          <p:nvPr>
            <p:ph idx="4" type="title"/>
          </p:nvPr>
        </p:nvSpPr>
        <p:spPr>
          <a:xfrm>
            <a:off x="719989" y="2172094"/>
            <a:ext cx="7200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553" name="Google Shape;1553;p27"/>
          <p:cNvSpPr txBox="1"/>
          <p:nvPr>
            <p:ph idx="5" type="title"/>
          </p:nvPr>
        </p:nvSpPr>
        <p:spPr>
          <a:xfrm>
            <a:off x="1440026" y="2899250"/>
            <a:ext cx="36018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I measure an angle?</a:t>
            </a:r>
            <a:endParaRPr/>
          </a:p>
        </p:txBody>
      </p:sp>
      <p:sp>
        <p:nvSpPr>
          <p:cNvPr id="1554" name="Google Shape;1554;p27"/>
          <p:cNvSpPr txBox="1"/>
          <p:nvPr>
            <p:ph idx="6" type="title"/>
          </p:nvPr>
        </p:nvSpPr>
        <p:spPr>
          <a:xfrm>
            <a:off x="720000" y="2899238"/>
            <a:ext cx="7200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555" name="Google Shape;1555;p27"/>
          <p:cNvSpPr txBox="1"/>
          <p:nvPr>
            <p:ph idx="7" type="title"/>
          </p:nvPr>
        </p:nvSpPr>
        <p:spPr>
          <a:xfrm>
            <a:off x="1440001" y="3626381"/>
            <a:ext cx="34200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Activities</a:t>
            </a:r>
            <a:endParaRPr/>
          </a:p>
        </p:txBody>
      </p:sp>
      <p:sp>
        <p:nvSpPr>
          <p:cNvPr id="1556" name="Google Shape;1556;p27"/>
          <p:cNvSpPr txBox="1"/>
          <p:nvPr>
            <p:ph idx="8" type="title"/>
          </p:nvPr>
        </p:nvSpPr>
        <p:spPr>
          <a:xfrm>
            <a:off x="719989" y="3626381"/>
            <a:ext cx="7200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557" name="Google Shape;1557;p27"/>
          <p:cNvSpPr txBox="1"/>
          <p:nvPr>
            <p:ph idx="9" type="title"/>
          </p:nvPr>
        </p:nvSpPr>
        <p:spPr>
          <a:xfrm>
            <a:off x="720000" y="3325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grpSp>
        <p:nvGrpSpPr>
          <p:cNvPr id="1558" name="Google Shape;1558;p27"/>
          <p:cNvGrpSpPr/>
          <p:nvPr/>
        </p:nvGrpSpPr>
        <p:grpSpPr>
          <a:xfrm>
            <a:off x="5438919" y="972699"/>
            <a:ext cx="2504747" cy="3630599"/>
            <a:chOff x="3493789" y="1160875"/>
            <a:chExt cx="2375068" cy="3442632"/>
          </a:xfrm>
        </p:grpSpPr>
        <p:sp>
          <p:nvSpPr>
            <p:cNvPr id="1559" name="Google Shape;1559;p27"/>
            <p:cNvSpPr/>
            <p:nvPr/>
          </p:nvSpPr>
          <p:spPr>
            <a:xfrm>
              <a:off x="3577125" y="1391005"/>
              <a:ext cx="1951146" cy="1900734"/>
            </a:xfrm>
            <a:custGeom>
              <a:rect b="b" l="l" r="r" t="t"/>
              <a:pathLst>
                <a:path extrusionOk="0" h="26504" w="27206">
                  <a:moveTo>
                    <a:pt x="9435" y="1"/>
                  </a:moveTo>
                  <a:cubicBezTo>
                    <a:pt x="8413" y="1"/>
                    <a:pt x="7374" y="329"/>
                    <a:pt x="6668" y="945"/>
                  </a:cubicBezTo>
                  <a:cubicBezTo>
                    <a:pt x="5145" y="2279"/>
                    <a:pt x="5221" y="4793"/>
                    <a:pt x="6307" y="6374"/>
                  </a:cubicBezTo>
                  <a:cubicBezTo>
                    <a:pt x="6354" y="6445"/>
                    <a:pt x="6405" y="6514"/>
                    <a:pt x="6452" y="6579"/>
                  </a:cubicBezTo>
                  <a:cubicBezTo>
                    <a:pt x="6375" y="6574"/>
                    <a:pt x="6298" y="6572"/>
                    <a:pt x="6222" y="6572"/>
                  </a:cubicBezTo>
                  <a:cubicBezTo>
                    <a:pt x="5683" y="6572"/>
                    <a:pt x="5152" y="6706"/>
                    <a:pt x="4705" y="7041"/>
                  </a:cubicBezTo>
                  <a:cubicBezTo>
                    <a:pt x="3909" y="7660"/>
                    <a:pt x="3585" y="8820"/>
                    <a:pt x="3993" y="9729"/>
                  </a:cubicBezTo>
                  <a:cubicBezTo>
                    <a:pt x="3851" y="9722"/>
                    <a:pt x="3718" y="9719"/>
                    <a:pt x="3603" y="9719"/>
                  </a:cubicBezTo>
                  <a:cubicBezTo>
                    <a:pt x="3458" y="9719"/>
                    <a:pt x="3343" y="9723"/>
                    <a:pt x="3276" y="9726"/>
                  </a:cubicBezTo>
                  <a:cubicBezTo>
                    <a:pt x="1906" y="9766"/>
                    <a:pt x="248" y="10335"/>
                    <a:pt x="116" y="11937"/>
                  </a:cubicBezTo>
                  <a:cubicBezTo>
                    <a:pt x="0" y="13347"/>
                    <a:pt x="1010" y="14546"/>
                    <a:pt x="2267" y="15039"/>
                  </a:cubicBezTo>
                  <a:cubicBezTo>
                    <a:pt x="2692" y="15203"/>
                    <a:pt x="3128" y="15271"/>
                    <a:pt x="3565" y="15271"/>
                  </a:cubicBezTo>
                  <a:cubicBezTo>
                    <a:pt x="4302" y="15271"/>
                    <a:pt x="5042" y="15076"/>
                    <a:pt x="5735" y="14813"/>
                  </a:cubicBezTo>
                  <a:cubicBezTo>
                    <a:pt x="5825" y="14781"/>
                    <a:pt x="5949" y="14747"/>
                    <a:pt x="6086" y="14704"/>
                  </a:cubicBezTo>
                  <a:lnTo>
                    <a:pt x="6086" y="14704"/>
                  </a:lnTo>
                  <a:cubicBezTo>
                    <a:pt x="5089" y="16138"/>
                    <a:pt x="4230" y="17693"/>
                    <a:pt x="3774" y="19348"/>
                  </a:cubicBezTo>
                  <a:cubicBezTo>
                    <a:pt x="3629" y="19902"/>
                    <a:pt x="3516" y="20465"/>
                    <a:pt x="3448" y="21035"/>
                  </a:cubicBezTo>
                  <a:lnTo>
                    <a:pt x="4325" y="24413"/>
                  </a:lnTo>
                  <a:lnTo>
                    <a:pt x="15360" y="26503"/>
                  </a:lnTo>
                  <a:lnTo>
                    <a:pt x="25316" y="21404"/>
                  </a:lnTo>
                  <a:lnTo>
                    <a:pt x="26515" y="16022"/>
                  </a:lnTo>
                  <a:cubicBezTo>
                    <a:pt x="26152" y="14857"/>
                    <a:pt x="25654" y="13745"/>
                    <a:pt x="24955" y="12696"/>
                  </a:cubicBezTo>
                  <a:cubicBezTo>
                    <a:pt x="24665" y="12246"/>
                    <a:pt x="24339" y="11816"/>
                    <a:pt x="23970" y="11423"/>
                  </a:cubicBezTo>
                  <a:cubicBezTo>
                    <a:pt x="25488" y="11281"/>
                    <a:pt x="27206" y="10019"/>
                    <a:pt x="26766" y="8506"/>
                  </a:cubicBezTo>
                  <a:cubicBezTo>
                    <a:pt x="26497" y="7555"/>
                    <a:pt x="25337" y="7288"/>
                    <a:pt x="24478" y="7249"/>
                  </a:cubicBezTo>
                  <a:cubicBezTo>
                    <a:pt x="24357" y="7245"/>
                    <a:pt x="24212" y="7240"/>
                    <a:pt x="24058" y="7240"/>
                  </a:cubicBezTo>
                  <a:cubicBezTo>
                    <a:pt x="23796" y="7240"/>
                    <a:pt x="23505" y="7254"/>
                    <a:pt x="23242" y="7312"/>
                  </a:cubicBezTo>
                  <a:cubicBezTo>
                    <a:pt x="23290" y="7270"/>
                    <a:pt x="23337" y="7228"/>
                    <a:pt x="23374" y="7194"/>
                  </a:cubicBezTo>
                  <a:cubicBezTo>
                    <a:pt x="23983" y="6622"/>
                    <a:pt x="24518" y="5897"/>
                    <a:pt x="24805" y="5096"/>
                  </a:cubicBezTo>
                  <a:cubicBezTo>
                    <a:pt x="25451" y="3383"/>
                    <a:pt x="24707" y="1496"/>
                    <a:pt x="22936" y="887"/>
                  </a:cubicBezTo>
                  <a:cubicBezTo>
                    <a:pt x="22197" y="640"/>
                    <a:pt x="21316" y="487"/>
                    <a:pt x="20431" y="487"/>
                  </a:cubicBezTo>
                  <a:cubicBezTo>
                    <a:pt x="19009" y="487"/>
                    <a:pt x="17573" y="881"/>
                    <a:pt x="16685" y="1912"/>
                  </a:cubicBezTo>
                  <a:cubicBezTo>
                    <a:pt x="16633" y="1132"/>
                    <a:pt x="16185" y="426"/>
                    <a:pt x="15278" y="318"/>
                  </a:cubicBezTo>
                  <a:cubicBezTo>
                    <a:pt x="15201" y="309"/>
                    <a:pt x="15124" y="305"/>
                    <a:pt x="15047" y="305"/>
                  </a:cubicBezTo>
                  <a:cubicBezTo>
                    <a:pt x="14072" y="305"/>
                    <a:pt x="13208" y="975"/>
                    <a:pt x="12822" y="1859"/>
                  </a:cubicBezTo>
                  <a:cubicBezTo>
                    <a:pt x="12798" y="1915"/>
                    <a:pt x="12766" y="1994"/>
                    <a:pt x="12735" y="2089"/>
                  </a:cubicBezTo>
                  <a:cubicBezTo>
                    <a:pt x="12556" y="1570"/>
                    <a:pt x="12247" y="1111"/>
                    <a:pt x="11810" y="753"/>
                  </a:cubicBezTo>
                  <a:cubicBezTo>
                    <a:pt x="11177" y="243"/>
                    <a:pt x="10312" y="1"/>
                    <a:pt x="94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7"/>
            <p:cNvSpPr/>
            <p:nvPr/>
          </p:nvSpPr>
          <p:spPr>
            <a:xfrm>
              <a:off x="4057564" y="1419045"/>
              <a:ext cx="261123" cy="583545"/>
            </a:xfrm>
            <a:custGeom>
              <a:rect b="b" l="l" r="r" t="t"/>
              <a:pathLst>
                <a:path extrusionOk="0" h="8137" w="3641">
                  <a:moveTo>
                    <a:pt x="2742" y="4348"/>
                  </a:moveTo>
                  <a:cubicBezTo>
                    <a:pt x="3011" y="4348"/>
                    <a:pt x="3262" y="4414"/>
                    <a:pt x="3358" y="4618"/>
                  </a:cubicBezTo>
                  <a:cubicBezTo>
                    <a:pt x="3403" y="4721"/>
                    <a:pt x="3403" y="4818"/>
                    <a:pt x="3356" y="4916"/>
                  </a:cubicBezTo>
                  <a:cubicBezTo>
                    <a:pt x="3266" y="5092"/>
                    <a:pt x="3045" y="5219"/>
                    <a:pt x="2863" y="5263"/>
                  </a:cubicBezTo>
                  <a:cubicBezTo>
                    <a:pt x="2761" y="5293"/>
                    <a:pt x="2658" y="5306"/>
                    <a:pt x="2555" y="5306"/>
                  </a:cubicBezTo>
                  <a:cubicBezTo>
                    <a:pt x="2139" y="5306"/>
                    <a:pt x="1730" y="5081"/>
                    <a:pt x="1400" y="4768"/>
                  </a:cubicBezTo>
                  <a:cubicBezTo>
                    <a:pt x="1582" y="4631"/>
                    <a:pt x="1809" y="4523"/>
                    <a:pt x="2070" y="4454"/>
                  </a:cubicBezTo>
                  <a:cubicBezTo>
                    <a:pt x="2243" y="4401"/>
                    <a:pt x="2500" y="4348"/>
                    <a:pt x="2742" y="4348"/>
                  </a:cubicBezTo>
                  <a:close/>
                  <a:moveTo>
                    <a:pt x="3168" y="1"/>
                  </a:moveTo>
                  <a:cubicBezTo>
                    <a:pt x="1851" y="122"/>
                    <a:pt x="997" y="541"/>
                    <a:pt x="567" y="1284"/>
                  </a:cubicBezTo>
                  <a:cubicBezTo>
                    <a:pt x="1" y="2180"/>
                    <a:pt x="254" y="3593"/>
                    <a:pt x="826" y="4436"/>
                  </a:cubicBezTo>
                  <a:cubicBezTo>
                    <a:pt x="899" y="4547"/>
                    <a:pt x="981" y="4652"/>
                    <a:pt x="1071" y="4755"/>
                  </a:cubicBezTo>
                  <a:cubicBezTo>
                    <a:pt x="739" y="5095"/>
                    <a:pt x="573" y="5556"/>
                    <a:pt x="607" y="6091"/>
                  </a:cubicBezTo>
                  <a:cubicBezTo>
                    <a:pt x="625" y="6803"/>
                    <a:pt x="947" y="7469"/>
                    <a:pt x="1450" y="7833"/>
                  </a:cubicBezTo>
                  <a:cubicBezTo>
                    <a:pt x="1727" y="8033"/>
                    <a:pt x="2041" y="8136"/>
                    <a:pt x="2370" y="8136"/>
                  </a:cubicBezTo>
                  <a:cubicBezTo>
                    <a:pt x="2541" y="8136"/>
                    <a:pt x="2718" y="8110"/>
                    <a:pt x="2897" y="8054"/>
                  </a:cubicBezTo>
                  <a:lnTo>
                    <a:pt x="2831" y="7836"/>
                  </a:lnTo>
                  <a:cubicBezTo>
                    <a:pt x="2675" y="7883"/>
                    <a:pt x="2521" y="7906"/>
                    <a:pt x="2373" y="7906"/>
                  </a:cubicBezTo>
                  <a:cubicBezTo>
                    <a:pt x="2088" y="7906"/>
                    <a:pt x="1820" y="7820"/>
                    <a:pt x="1585" y="7649"/>
                  </a:cubicBezTo>
                  <a:cubicBezTo>
                    <a:pt x="1139" y="7327"/>
                    <a:pt x="852" y="6726"/>
                    <a:pt x="836" y="6080"/>
                  </a:cubicBezTo>
                  <a:cubicBezTo>
                    <a:pt x="805" y="5609"/>
                    <a:pt x="944" y="5213"/>
                    <a:pt x="1229" y="4918"/>
                  </a:cubicBezTo>
                  <a:cubicBezTo>
                    <a:pt x="1600" y="5277"/>
                    <a:pt x="2071" y="5536"/>
                    <a:pt x="2556" y="5536"/>
                  </a:cubicBezTo>
                  <a:cubicBezTo>
                    <a:pt x="2677" y="5536"/>
                    <a:pt x="2799" y="5520"/>
                    <a:pt x="2921" y="5485"/>
                  </a:cubicBezTo>
                  <a:cubicBezTo>
                    <a:pt x="3134" y="5429"/>
                    <a:pt x="3429" y="5277"/>
                    <a:pt x="3559" y="5016"/>
                  </a:cubicBezTo>
                  <a:cubicBezTo>
                    <a:pt x="3638" y="4860"/>
                    <a:pt x="3640" y="4692"/>
                    <a:pt x="3569" y="4526"/>
                  </a:cubicBezTo>
                  <a:cubicBezTo>
                    <a:pt x="3419" y="4205"/>
                    <a:pt x="3072" y="4119"/>
                    <a:pt x="2743" y="4119"/>
                  </a:cubicBezTo>
                  <a:cubicBezTo>
                    <a:pt x="2397" y="4119"/>
                    <a:pt x="2070" y="4214"/>
                    <a:pt x="2006" y="4233"/>
                  </a:cubicBezTo>
                  <a:cubicBezTo>
                    <a:pt x="1708" y="4315"/>
                    <a:pt x="1450" y="4439"/>
                    <a:pt x="1242" y="4602"/>
                  </a:cubicBezTo>
                  <a:cubicBezTo>
                    <a:pt x="1160" y="4510"/>
                    <a:pt x="1084" y="4410"/>
                    <a:pt x="1015" y="4309"/>
                  </a:cubicBezTo>
                  <a:cubicBezTo>
                    <a:pt x="496" y="3540"/>
                    <a:pt x="248" y="2212"/>
                    <a:pt x="762" y="1403"/>
                  </a:cubicBezTo>
                  <a:cubicBezTo>
                    <a:pt x="1160" y="717"/>
                    <a:pt x="1932" y="343"/>
                    <a:pt x="3190" y="230"/>
                  </a:cubicBezTo>
                  <a:lnTo>
                    <a:pt x="31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7"/>
            <p:cNvSpPr/>
            <p:nvPr/>
          </p:nvSpPr>
          <p:spPr>
            <a:xfrm>
              <a:off x="4510247" y="1476488"/>
              <a:ext cx="820376" cy="527607"/>
            </a:xfrm>
            <a:custGeom>
              <a:rect b="b" l="l" r="r" t="t"/>
              <a:pathLst>
                <a:path extrusionOk="0" h="7357" w="11439">
                  <a:moveTo>
                    <a:pt x="3564" y="1980"/>
                  </a:moveTo>
                  <a:cubicBezTo>
                    <a:pt x="3577" y="1980"/>
                    <a:pt x="3582" y="1983"/>
                    <a:pt x="3585" y="1983"/>
                  </a:cubicBezTo>
                  <a:cubicBezTo>
                    <a:pt x="3590" y="1985"/>
                    <a:pt x="3640" y="2019"/>
                    <a:pt x="3640" y="2286"/>
                  </a:cubicBezTo>
                  <a:cubicBezTo>
                    <a:pt x="3640" y="2821"/>
                    <a:pt x="3179" y="3306"/>
                    <a:pt x="2697" y="3569"/>
                  </a:cubicBezTo>
                  <a:cubicBezTo>
                    <a:pt x="2807" y="2797"/>
                    <a:pt x="3013" y="2301"/>
                    <a:pt x="3300" y="2096"/>
                  </a:cubicBezTo>
                  <a:cubicBezTo>
                    <a:pt x="3458" y="1996"/>
                    <a:pt x="3532" y="1980"/>
                    <a:pt x="3564" y="1980"/>
                  </a:cubicBezTo>
                  <a:close/>
                  <a:moveTo>
                    <a:pt x="7878" y="2739"/>
                  </a:moveTo>
                  <a:cubicBezTo>
                    <a:pt x="7907" y="2739"/>
                    <a:pt x="7938" y="2744"/>
                    <a:pt x="7973" y="2752"/>
                  </a:cubicBezTo>
                  <a:cubicBezTo>
                    <a:pt x="8165" y="2797"/>
                    <a:pt x="8373" y="2989"/>
                    <a:pt x="8479" y="3219"/>
                  </a:cubicBezTo>
                  <a:cubicBezTo>
                    <a:pt x="8587" y="3461"/>
                    <a:pt x="8605" y="3746"/>
                    <a:pt x="8566" y="4033"/>
                  </a:cubicBezTo>
                  <a:cubicBezTo>
                    <a:pt x="8218" y="4001"/>
                    <a:pt x="7883" y="3898"/>
                    <a:pt x="7662" y="3690"/>
                  </a:cubicBezTo>
                  <a:cubicBezTo>
                    <a:pt x="7517" y="3545"/>
                    <a:pt x="7432" y="3340"/>
                    <a:pt x="7446" y="3158"/>
                  </a:cubicBezTo>
                  <a:cubicBezTo>
                    <a:pt x="7456" y="3026"/>
                    <a:pt x="7517" y="2915"/>
                    <a:pt x="7625" y="2834"/>
                  </a:cubicBezTo>
                  <a:cubicBezTo>
                    <a:pt x="7704" y="2771"/>
                    <a:pt x="7788" y="2739"/>
                    <a:pt x="7878" y="2739"/>
                  </a:cubicBezTo>
                  <a:close/>
                  <a:moveTo>
                    <a:pt x="2059" y="1"/>
                  </a:moveTo>
                  <a:cubicBezTo>
                    <a:pt x="1284" y="64"/>
                    <a:pt x="367" y="1332"/>
                    <a:pt x="185" y="1972"/>
                  </a:cubicBezTo>
                  <a:cubicBezTo>
                    <a:pt x="1" y="2665"/>
                    <a:pt x="172" y="3290"/>
                    <a:pt x="651" y="3682"/>
                  </a:cubicBezTo>
                  <a:cubicBezTo>
                    <a:pt x="948" y="3927"/>
                    <a:pt x="1333" y="4051"/>
                    <a:pt x="1741" y="4051"/>
                  </a:cubicBezTo>
                  <a:cubicBezTo>
                    <a:pt x="1968" y="4051"/>
                    <a:pt x="2201" y="4012"/>
                    <a:pt x="2430" y="3935"/>
                  </a:cubicBezTo>
                  <a:lnTo>
                    <a:pt x="2430" y="3935"/>
                  </a:lnTo>
                  <a:cubicBezTo>
                    <a:pt x="2370" y="5032"/>
                    <a:pt x="2699" y="5994"/>
                    <a:pt x="3358" y="6652"/>
                  </a:cubicBezTo>
                  <a:cubicBezTo>
                    <a:pt x="3822" y="7116"/>
                    <a:pt x="4399" y="7356"/>
                    <a:pt x="5042" y="7356"/>
                  </a:cubicBezTo>
                  <a:cubicBezTo>
                    <a:pt x="5158" y="7356"/>
                    <a:pt x="5277" y="7348"/>
                    <a:pt x="5398" y="7332"/>
                  </a:cubicBezTo>
                  <a:cubicBezTo>
                    <a:pt x="6521" y="7187"/>
                    <a:pt x="7741" y="6334"/>
                    <a:pt x="8368" y="5258"/>
                  </a:cubicBezTo>
                  <a:cubicBezTo>
                    <a:pt x="8531" y="4974"/>
                    <a:pt x="8676" y="4628"/>
                    <a:pt x="8755" y="4275"/>
                  </a:cubicBezTo>
                  <a:cubicBezTo>
                    <a:pt x="8790" y="4276"/>
                    <a:pt x="8824" y="4277"/>
                    <a:pt x="8858" y="4277"/>
                  </a:cubicBezTo>
                  <a:cubicBezTo>
                    <a:pt x="9145" y="4277"/>
                    <a:pt x="9427" y="4238"/>
                    <a:pt x="9670" y="4167"/>
                  </a:cubicBezTo>
                  <a:cubicBezTo>
                    <a:pt x="10497" y="3933"/>
                    <a:pt x="11246" y="3161"/>
                    <a:pt x="11372" y="2409"/>
                  </a:cubicBezTo>
                  <a:cubicBezTo>
                    <a:pt x="11438" y="2030"/>
                    <a:pt x="11380" y="1479"/>
                    <a:pt x="10735" y="1021"/>
                  </a:cubicBezTo>
                  <a:cubicBezTo>
                    <a:pt x="10453" y="824"/>
                    <a:pt x="10173" y="728"/>
                    <a:pt x="9885" y="728"/>
                  </a:cubicBezTo>
                  <a:cubicBezTo>
                    <a:pt x="9817" y="728"/>
                    <a:pt x="9749" y="733"/>
                    <a:pt x="9680" y="744"/>
                  </a:cubicBezTo>
                  <a:lnTo>
                    <a:pt x="9715" y="971"/>
                  </a:lnTo>
                  <a:cubicBezTo>
                    <a:pt x="9773" y="962"/>
                    <a:pt x="9830" y="957"/>
                    <a:pt x="9887" y="957"/>
                  </a:cubicBezTo>
                  <a:cubicBezTo>
                    <a:pt x="10128" y="957"/>
                    <a:pt x="10360" y="1039"/>
                    <a:pt x="10603" y="1208"/>
                  </a:cubicBezTo>
                  <a:cubicBezTo>
                    <a:pt x="11038" y="1516"/>
                    <a:pt x="11225" y="1919"/>
                    <a:pt x="11148" y="2373"/>
                  </a:cubicBezTo>
                  <a:cubicBezTo>
                    <a:pt x="11032" y="3042"/>
                    <a:pt x="10358" y="3735"/>
                    <a:pt x="9609" y="3949"/>
                  </a:cubicBezTo>
                  <a:cubicBezTo>
                    <a:pt x="9401" y="4008"/>
                    <a:pt x="9123" y="4047"/>
                    <a:pt x="8847" y="4047"/>
                  </a:cubicBezTo>
                  <a:cubicBezTo>
                    <a:pt x="8830" y="4047"/>
                    <a:pt x="8812" y="4046"/>
                    <a:pt x="8795" y="4046"/>
                  </a:cubicBezTo>
                  <a:cubicBezTo>
                    <a:pt x="8837" y="3725"/>
                    <a:pt x="8813" y="3403"/>
                    <a:pt x="8687" y="3124"/>
                  </a:cubicBezTo>
                  <a:cubicBezTo>
                    <a:pt x="8581" y="2897"/>
                    <a:pt x="8347" y="2607"/>
                    <a:pt x="8025" y="2528"/>
                  </a:cubicBezTo>
                  <a:cubicBezTo>
                    <a:pt x="7976" y="2516"/>
                    <a:pt x="7926" y="2511"/>
                    <a:pt x="7878" y="2511"/>
                  </a:cubicBezTo>
                  <a:cubicBezTo>
                    <a:pt x="7738" y="2511"/>
                    <a:pt x="7604" y="2558"/>
                    <a:pt x="7485" y="2652"/>
                  </a:cubicBezTo>
                  <a:cubicBezTo>
                    <a:pt x="7324" y="2773"/>
                    <a:pt x="7232" y="2942"/>
                    <a:pt x="7219" y="3142"/>
                  </a:cubicBezTo>
                  <a:cubicBezTo>
                    <a:pt x="7200" y="3392"/>
                    <a:pt x="7306" y="3659"/>
                    <a:pt x="7504" y="3856"/>
                  </a:cubicBezTo>
                  <a:cubicBezTo>
                    <a:pt x="7751" y="4088"/>
                    <a:pt x="8126" y="4215"/>
                    <a:pt x="8523" y="4260"/>
                  </a:cubicBezTo>
                  <a:cubicBezTo>
                    <a:pt x="8447" y="4581"/>
                    <a:pt x="8313" y="4895"/>
                    <a:pt x="8170" y="5142"/>
                  </a:cubicBezTo>
                  <a:cubicBezTo>
                    <a:pt x="7577" y="6162"/>
                    <a:pt x="6426" y="6969"/>
                    <a:pt x="5369" y="7106"/>
                  </a:cubicBezTo>
                  <a:cubicBezTo>
                    <a:pt x="5259" y="7120"/>
                    <a:pt x="5152" y="7127"/>
                    <a:pt x="5046" y="7127"/>
                  </a:cubicBezTo>
                  <a:cubicBezTo>
                    <a:pt x="4460" y="7127"/>
                    <a:pt x="3939" y="6911"/>
                    <a:pt x="3519" y="6492"/>
                  </a:cubicBezTo>
                  <a:cubicBezTo>
                    <a:pt x="2886" y="5857"/>
                    <a:pt x="2583" y="4916"/>
                    <a:pt x="2665" y="3843"/>
                  </a:cubicBezTo>
                  <a:cubicBezTo>
                    <a:pt x="2683" y="3835"/>
                    <a:pt x="2702" y="3827"/>
                    <a:pt x="2718" y="3817"/>
                  </a:cubicBezTo>
                  <a:cubicBezTo>
                    <a:pt x="3290" y="3532"/>
                    <a:pt x="3867" y="2947"/>
                    <a:pt x="3867" y="2286"/>
                  </a:cubicBezTo>
                  <a:cubicBezTo>
                    <a:pt x="3867" y="2083"/>
                    <a:pt x="3846" y="1864"/>
                    <a:pt x="3693" y="1782"/>
                  </a:cubicBezTo>
                  <a:cubicBezTo>
                    <a:pt x="3653" y="1761"/>
                    <a:pt x="3610" y="1752"/>
                    <a:pt x="3566" y="1752"/>
                  </a:cubicBezTo>
                  <a:cubicBezTo>
                    <a:pt x="3436" y="1752"/>
                    <a:pt x="3293" y="1830"/>
                    <a:pt x="3174" y="1906"/>
                  </a:cubicBezTo>
                  <a:cubicBezTo>
                    <a:pt x="2805" y="2167"/>
                    <a:pt x="2567" y="2749"/>
                    <a:pt x="2451" y="3685"/>
                  </a:cubicBezTo>
                  <a:cubicBezTo>
                    <a:pt x="2215" y="3777"/>
                    <a:pt x="1973" y="3822"/>
                    <a:pt x="1740" y="3822"/>
                  </a:cubicBezTo>
                  <a:cubicBezTo>
                    <a:pt x="1385" y="3822"/>
                    <a:pt x="1053" y="3716"/>
                    <a:pt x="796" y="3506"/>
                  </a:cubicBezTo>
                  <a:cubicBezTo>
                    <a:pt x="388" y="3171"/>
                    <a:pt x="246" y="2633"/>
                    <a:pt x="406" y="2033"/>
                  </a:cubicBezTo>
                  <a:cubicBezTo>
                    <a:pt x="570" y="1455"/>
                    <a:pt x="1429" y="280"/>
                    <a:pt x="2077" y="227"/>
                  </a:cubicBezTo>
                  <a:lnTo>
                    <a:pt x="205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7"/>
            <p:cNvSpPr/>
            <p:nvPr/>
          </p:nvSpPr>
          <p:spPr>
            <a:xfrm>
              <a:off x="4948157" y="1983791"/>
              <a:ext cx="472403" cy="235512"/>
            </a:xfrm>
            <a:custGeom>
              <a:rect b="b" l="l" r="r" t="t"/>
              <a:pathLst>
                <a:path extrusionOk="0" h="3284" w="6587">
                  <a:moveTo>
                    <a:pt x="4239" y="229"/>
                  </a:moveTo>
                  <a:cubicBezTo>
                    <a:pt x="4249" y="229"/>
                    <a:pt x="4260" y="232"/>
                    <a:pt x="4268" y="235"/>
                  </a:cubicBezTo>
                  <a:cubicBezTo>
                    <a:pt x="4302" y="245"/>
                    <a:pt x="4320" y="264"/>
                    <a:pt x="4333" y="295"/>
                  </a:cubicBezTo>
                  <a:cubicBezTo>
                    <a:pt x="4373" y="398"/>
                    <a:pt x="4357" y="646"/>
                    <a:pt x="4065" y="1239"/>
                  </a:cubicBezTo>
                  <a:cubicBezTo>
                    <a:pt x="4001" y="1152"/>
                    <a:pt x="3954" y="1046"/>
                    <a:pt x="3933" y="912"/>
                  </a:cubicBezTo>
                  <a:cubicBezTo>
                    <a:pt x="3917" y="796"/>
                    <a:pt x="4015" y="385"/>
                    <a:pt x="4173" y="258"/>
                  </a:cubicBezTo>
                  <a:cubicBezTo>
                    <a:pt x="4199" y="237"/>
                    <a:pt x="4220" y="229"/>
                    <a:pt x="4239" y="229"/>
                  </a:cubicBezTo>
                  <a:close/>
                  <a:moveTo>
                    <a:pt x="4240" y="1"/>
                  </a:moveTo>
                  <a:cubicBezTo>
                    <a:pt x="4166" y="1"/>
                    <a:pt x="4094" y="27"/>
                    <a:pt x="4028" y="79"/>
                  </a:cubicBezTo>
                  <a:cubicBezTo>
                    <a:pt x="3798" y="266"/>
                    <a:pt x="3680" y="759"/>
                    <a:pt x="3706" y="946"/>
                  </a:cubicBezTo>
                  <a:cubicBezTo>
                    <a:pt x="3740" y="1147"/>
                    <a:pt x="3825" y="1321"/>
                    <a:pt x="3951" y="1455"/>
                  </a:cubicBezTo>
                  <a:cubicBezTo>
                    <a:pt x="3619" y="1990"/>
                    <a:pt x="2929" y="2857"/>
                    <a:pt x="1885" y="3015"/>
                  </a:cubicBezTo>
                  <a:cubicBezTo>
                    <a:pt x="1746" y="3040"/>
                    <a:pt x="1597" y="3056"/>
                    <a:pt x="1449" y="3056"/>
                  </a:cubicBezTo>
                  <a:cubicBezTo>
                    <a:pt x="1024" y="3056"/>
                    <a:pt x="611" y="2919"/>
                    <a:pt x="473" y="2438"/>
                  </a:cubicBezTo>
                  <a:cubicBezTo>
                    <a:pt x="254" y="1676"/>
                    <a:pt x="670" y="498"/>
                    <a:pt x="1453" y="266"/>
                  </a:cubicBezTo>
                  <a:lnTo>
                    <a:pt x="1387" y="45"/>
                  </a:lnTo>
                  <a:cubicBezTo>
                    <a:pt x="475" y="319"/>
                    <a:pt x="1" y="1624"/>
                    <a:pt x="251" y="2501"/>
                  </a:cubicBezTo>
                  <a:cubicBezTo>
                    <a:pt x="401" y="3015"/>
                    <a:pt x="820" y="3284"/>
                    <a:pt x="1450" y="3284"/>
                  </a:cubicBezTo>
                  <a:cubicBezTo>
                    <a:pt x="1598" y="3284"/>
                    <a:pt x="1753" y="3271"/>
                    <a:pt x="1922" y="3239"/>
                  </a:cubicBezTo>
                  <a:cubicBezTo>
                    <a:pt x="3032" y="3073"/>
                    <a:pt x="3762" y="2180"/>
                    <a:pt x="4128" y="1602"/>
                  </a:cubicBezTo>
                  <a:cubicBezTo>
                    <a:pt x="4302" y="1716"/>
                    <a:pt x="4526" y="1784"/>
                    <a:pt x="4784" y="1798"/>
                  </a:cubicBezTo>
                  <a:cubicBezTo>
                    <a:pt x="4817" y="1799"/>
                    <a:pt x="4849" y="1800"/>
                    <a:pt x="4883" y="1800"/>
                  </a:cubicBezTo>
                  <a:cubicBezTo>
                    <a:pt x="5583" y="1800"/>
                    <a:pt x="6403" y="1404"/>
                    <a:pt x="6587" y="728"/>
                  </a:cubicBezTo>
                  <a:lnTo>
                    <a:pt x="6365" y="670"/>
                  </a:lnTo>
                  <a:cubicBezTo>
                    <a:pt x="6217" y="1221"/>
                    <a:pt x="5495" y="1571"/>
                    <a:pt x="4880" y="1571"/>
                  </a:cubicBezTo>
                  <a:cubicBezTo>
                    <a:pt x="4851" y="1571"/>
                    <a:pt x="4823" y="1570"/>
                    <a:pt x="4795" y="1568"/>
                  </a:cubicBezTo>
                  <a:cubicBezTo>
                    <a:pt x="4663" y="1563"/>
                    <a:pt x="4431" y="1531"/>
                    <a:pt x="4239" y="1402"/>
                  </a:cubicBezTo>
                  <a:cubicBezTo>
                    <a:pt x="4452" y="986"/>
                    <a:pt x="4660" y="493"/>
                    <a:pt x="4544" y="208"/>
                  </a:cubicBezTo>
                  <a:cubicBezTo>
                    <a:pt x="4507" y="116"/>
                    <a:pt x="4436" y="50"/>
                    <a:pt x="4344" y="19"/>
                  </a:cubicBezTo>
                  <a:cubicBezTo>
                    <a:pt x="4309" y="7"/>
                    <a:pt x="4274" y="1"/>
                    <a:pt x="42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7"/>
            <p:cNvSpPr/>
            <p:nvPr/>
          </p:nvSpPr>
          <p:spPr>
            <a:xfrm>
              <a:off x="3672797" y="2068916"/>
              <a:ext cx="949611" cy="329172"/>
            </a:xfrm>
            <a:custGeom>
              <a:rect b="b" l="l" r="r" t="t"/>
              <a:pathLst>
                <a:path extrusionOk="0" h="4590" w="13241">
                  <a:moveTo>
                    <a:pt x="8207" y="228"/>
                  </a:moveTo>
                  <a:cubicBezTo>
                    <a:pt x="8249" y="228"/>
                    <a:pt x="8275" y="242"/>
                    <a:pt x="8288" y="249"/>
                  </a:cubicBezTo>
                  <a:cubicBezTo>
                    <a:pt x="8507" y="360"/>
                    <a:pt x="8620" y="890"/>
                    <a:pt x="8602" y="1190"/>
                  </a:cubicBezTo>
                  <a:cubicBezTo>
                    <a:pt x="8599" y="1238"/>
                    <a:pt x="8594" y="1283"/>
                    <a:pt x="8589" y="1330"/>
                  </a:cubicBezTo>
                  <a:cubicBezTo>
                    <a:pt x="8186" y="1109"/>
                    <a:pt x="7851" y="858"/>
                    <a:pt x="7806" y="634"/>
                  </a:cubicBezTo>
                  <a:cubicBezTo>
                    <a:pt x="7798" y="597"/>
                    <a:pt x="7777" y="484"/>
                    <a:pt x="7959" y="342"/>
                  </a:cubicBezTo>
                  <a:cubicBezTo>
                    <a:pt x="8072" y="252"/>
                    <a:pt x="8151" y="228"/>
                    <a:pt x="8207" y="228"/>
                  </a:cubicBezTo>
                  <a:close/>
                  <a:moveTo>
                    <a:pt x="3758" y="1122"/>
                  </a:moveTo>
                  <a:cubicBezTo>
                    <a:pt x="3782" y="1122"/>
                    <a:pt x="3803" y="1127"/>
                    <a:pt x="3819" y="1138"/>
                  </a:cubicBezTo>
                  <a:cubicBezTo>
                    <a:pt x="3906" y="1185"/>
                    <a:pt x="3956" y="1385"/>
                    <a:pt x="3864" y="1704"/>
                  </a:cubicBezTo>
                  <a:cubicBezTo>
                    <a:pt x="3679" y="2239"/>
                    <a:pt x="3297" y="2714"/>
                    <a:pt x="2833" y="3038"/>
                  </a:cubicBezTo>
                  <a:cubicBezTo>
                    <a:pt x="2736" y="2437"/>
                    <a:pt x="2994" y="1775"/>
                    <a:pt x="3368" y="1362"/>
                  </a:cubicBezTo>
                  <a:cubicBezTo>
                    <a:pt x="3539" y="1182"/>
                    <a:pt x="3671" y="1122"/>
                    <a:pt x="3758" y="1122"/>
                  </a:cubicBezTo>
                  <a:close/>
                  <a:moveTo>
                    <a:pt x="8206" y="0"/>
                  </a:moveTo>
                  <a:cubicBezTo>
                    <a:pt x="8099" y="0"/>
                    <a:pt x="7968" y="41"/>
                    <a:pt x="7817" y="165"/>
                  </a:cubicBezTo>
                  <a:cubicBezTo>
                    <a:pt x="7577" y="352"/>
                    <a:pt x="7556" y="547"/>
                    <a:pt x="7582" y="679"/>
                  </a:cubicBezTo>
                  <a:cubicBezTo>
                    <a:pt x="7648" y="1011"/>
                    <a:pt x="8080" y="1322"/>
                    <a:pt x="8552" y="1570"/>
                  </a:cubicBezTo>
                  <a:cubicBezTo>
                    <a:pt x="8333" y="2708"/>
                    <a:pt x="7469" y="3704"/>
                    <a:pt x="6304" y="4118"/>
                  </a:cubicBezTo>
                  <a:cubicBezTo>
                    <a:pt x="5913" y="4269"/>
                    <a:pt x="5407" y="4362"/>
                    <a:pt x="4905" y="4362"/>
                  </a:cubicBezTo>
                  <a:cubicBezTo>
                    <a:pt x="4120" y="4362"/>
                    <a:pt x="3342" y="4134"/>
                    <a:pt x="3012" y="3538"/>
                  </a:cubicBezTo>
                  <a:cubicBezTo>
                    <a:pt x="2962" y="3451"/>
                    <a:pt x="2920" y="3362"/>
                    <a:pt x="2888" y="3270"/>
                  </a:cubicBezTo>
                  <a:cubicBezTo>
                    <a:pt x="3429" y="2916"/>
                    <a:pt x="3871" y="2382"/>
                    <a:pt x="4082" y="1773"/>
                  </a:cubicBezTo>
                  <a:cubicBezTo>
                    <a:pt x="4198" y="1377"/>
                    <a:pt x="4140" y="1056"/>
                    <a:pt x="3935" y="937"/>
                  </a:cubicBezTo>
                  <a:cubicBezTo>
                    <a:pt x="3898" y="917"/>
                    <a:pt x="3839" y="893"/>
                    <a:pt x="3758" y="893"/>
                  </a:cubicBezTo>
                  <a:cubicBezTo>
                    <a:pt x="3626" y="893"/>
                    <a:pt x="3438" y="957"/>
                    <a:pt x="3202" y="1206"/>
                  </a:cubicBezTo>
                  <a:cubicBezTo>
                    <a:pt x="2767" y="1688"/>
                    <a:pt x="2475" y="2471"/>
                    <a:pt x="2625" y="3167"/>
                  </a:cubicBezTo>
                  <a:cubicBezTo>
                    <a:pt x="2274" y="3367"/>
                    <a:pt x="1892" y="3483"/>
                    <a:pt x="1518" y="3483"/>
                  </a:cubicBezTo>
                  <a:cubicBezTo>
                    <a:pt x="901" y="3467"/>
                    <a:pt x="382" y="2872"/>
                    <a:pt x="303" y="2347"/>
                  </a:cubicBezTo>
                  <a:cubicBezTo>
                    <a:pt x="266" y="2113"/>
                    <a:pt x="290" y="1691"/>
                    <a:pt x="838" y="1507"/>
                  </a:cubicBezTo>
                  <a:lnTo>
                    <a:pt x="764" y="1290"/>
                  </a:lnTo>
                  <a:cubicBezTo>
                    <a:pt x="256" y="1462"/>
                    <a:pt x="0" y="1870"/>
                    <a:pt x="76" y="2382"/>
                  </a:cubicBezTo>
                  <a:cubicBezTo>
                    <a:pt x="174" y="3009"/>
                    <a:pt x="772" y="3694"/>
                    <a:pt x="1515" y="3712"/>
                  </a:cubicBezTo>
                  <a:cubicBezTo>
                    <a:pt x="1911" y="3712"/>
                    <a:pt x="2317" y="3594"/>
                    <a:pt x="2688" y="3391"/>
                  </a:cubicBezTo>
                  <a:cubicBezTo>
                    <a:pt x="2722" y="3480"/>
                    <a:pt x="2765" y="3567"/>
                    <a:pt x="2815" y="3652"/>
                  </a:cubicBezTo>
                  <a:cubicBezTo>
                    <a:pt x="3205" y="4358"/>
                    <a:pt x="4056" y="4590"/>
                    <a:pt x="4881" y="4590"/>
                  </a:cubicBezTo>
                  <a:cubicBezTo>
                    <a:pt x="5450" y="4590"/>
                    <a:pt x="6006" y="4477"/>
                    <a:pt x="6383" y="4334"/>
                  </a:cubicBezTo>
                  <a:cubicBezTo>
                    <a:pt x="7601" y="3900"/>
                    <a:pt x="8512" y="2866"/>
                    <a:pt x="8765" y="1675"/>
                  </a:cubicBezTo>
                  <a:cubicBezTo>
                    <a:pt x="9314" y="1939"/>
                    <a:pt x="9849" y="2105"/>
                    <a:pt x="9862" y="2110"/>
                  </a:cubicBezTo>
                  <a:cubicBezTo>
                    <a:pt x="10166" y="2176"/>
                    <a:pt x="10587" y="2233"/>
                    <a:pt x="11027" y="2233"/>
                  </a:cubicBezTo>
                  <a:cubicBezTo>
                    <a:pt x="11673" y="2233"/>
                    <a:pt x="12361" y="2111"/>
                    <a:pt x="12784" y="1723"/>
                  </a:cubicBezTo>
                  <a:cubicBezTo>
                    <a:pt x="13109" y="1425"/>
                    <a:pt x="13240" y="1014"/>
                    <a:pt x="13172" y="497"/>
                  </a:cubicBezTo>
                  <a:lnTo>
                    <a:pt x="13172" y="497"/>
                  </a:lnTo>
                  <a:lnTo>
                    <a:pt x="12945" y="526"/>
                  </a:lnTo>
                  <a:cubicBezTo>
                    <a:pt x="13003" y="964"/>
                    <a:pt x="12898" y="1312"/>
                    <a:pt x="12629" y="1554"/>
                  </a:cubicBezTo>
                  <a:cubicBezTo>
                    <a:pt x="12254" y="1900"/>
                    <a:pt x="11633" y="2008"/>
                    <a:pt x="11041" y="2008"/>
                  </a:cubicBezTo>
                  <a:cubicBezTo>
                    <a:pt x="10618" y="2008"/>
                    <a:pt x="10210" y="1952"/>
                    <a:pt x="9917" y="1889"/>
                  </a:cubicBezTo>
                  <a:cubicBezTo>
                    <a:pt x="9661" y="1815"/>
                    <a:pt x="9219" y="1649"/>
                    <a:pt x="8805" y="1443"/>
                  </a:cubicBezTo>
                  <a:cubicBezTo>
                    <a:pt x="8815" y="1364"/>
                    <a:pt x="8823" y="1285"/>
                    <a:pt x="8829" y="1206"/>
                  </a:cubicBezTo>
                  <a:cubicBezTo>
                    <a:pt x="8850" y="890"/>
                    <a:pt x="8744" y="226"/>
                    <a:pt x="8394" y="47"/>
                  </a:cubicBezTo>
                  <a:cubicBezTo>
                    <a:pt x="8344" y="20"/>
                    <a:pt x="8281" y="0"/>
                    <a:pt x="8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7"/>
            <p:cNvSpPr/>
            <p:nvPr/>
          </p:nvSpPr>
          <p:spPr>
            <a:xfrm>
              <a:off x="3493789" y="2168024"/>
              <a:ext cx="2375068" cy="1577515"/>
            </a:xfrm>
            <a:custGeom>
              <a:rect b="b" l="l" r="r" t="t"/>
              <a:pathLst>
                <a:path extrusionOk="0" h="21997" w="33117">
                  <a:moveTo>
                    <a:pt x="19592" y="1"/>
                  </a:moveTo>
                  <a:cubicBezTo>
                    <a:pt x="19347" y="396"/>
                    <a:pt x="18994" y="720"/>
                    <a:pt x="18630" y="741"/>
                  </a:cubicBezTo>
                  <a:cubicBezTo>
                    <a:pt x="18611" y="742"/>
                    <a:pt x="18592" y="743"/>
                    <a:pt x="18574" y="743"/>
                  </a:cubicBezTo>
                  <a:cubicBezTo>
                    <a:pt x="18325" y="743"/>
                    <a:pt x="18117" y="645"/>
                    <a:pt x="17955" y="491"/>
                  </a:cubicBezTo>
                  <a:cubicBezTo>
                    <a:pt x="17398" y="1939"/>
                    <a:pt x="16119" y="3171"/>
                    <a:pt x="14640" y="3171"/>
                  </a:cubicBezTo>
                  <a:cubicBezTo>
                    <a:pt x="14504" y="3171"/>
                    <a:pt x="14367" y="3161"/>
                    <a:pt x="14229" y="3139"/>
                  </a:cubicBezTo>
                  <a:cubicBezTo>
                    <a:pt x="13375" y="3010"/>
                    <a:pt x="12695" y="2467"/>
                    <a:pt x="12429" y="1711"/>
                  </a:cubicBezTo>
                  <a:cubicBezTo>
                    <a:pt x="12374" y="1816"/>
                    <a:pt x="12331" y="1898"/>
                    <a:pt x="12308" y="1940"/>
                  </a:cubicBezTo>
                  <a:cubicBezTo>
                    <a:pt x="11868" y="2720"/>
                    <a:pt x="11051" y="3653"/>
                    <a:pt x="10078" y="3690"/>
                  </a:cubicBezTo>
                  <a:cubicBezTo>
                    <a:pt x="10047" y="3692"/>
                    <a:pt x="10017" y="3693"/>
                    <a:pt x="9987" y="3693"/>
                  </a:cubicBezTo>
                  <a:cubicBezTo>
                    <a:pt x="9672" y="3693"/>
                    <a:pt x="9435" y="3604"/>
                    <a:pt x="9264" y="3445"/>
                  </a:cubicBezTo>
                  <a:lnTo>
                    <a:pt x="6781" y="12205"/>
                  </a:lnTo>
                  <a:cubicBezTo>
                    <a:pt x="6333" y="11388"/>
                    <a:pt x="5519" y="10635"/>
                    <a:pt x="4610" y="10200"/>
                  </a:cubicBezTo>
                  <a:cubicBezTo>
                    <a:pt x="4099" y="9952"/>
                    <a:pt x="3558" y="9806"/>
                    <a:pt x="3037" y="9806"/>
                  </a:cubicBezTo>
                  <a:cubicBezTo>
                    <a:pt x="2205" y="9806"/>
                    <a:pt x="1424" y="10178"/>
                    <a:pt x="896" y="11101"/>
                  </a:cubicBezTo>
                  <a:cubicBezTo>
                    <a:pt x="0" y="12645"/>
                    <a:pt x="422" y="14646"/>
                    <a:pt x="2040" y="15502"/>
                  </a:cubicBezTo>
                  <a:cubicBezTo>
                    <a:pt x="2728" y="15865"/>
                    <a:pt x="3473" y="16016"/>
                    <a:pt x="4230" y="16016"/>
                  </a:cubicBezTo>
                  <a:cubicBezTo>
                    <a:pt x="5048" y="16016"/>
                    <a:pt x="5878" y="15839"/>
                    <a:pt x="6665" y="15560"/>
                  </a:cubicBezTo>
                  <a:cubicBezTo>
                    <a:pt x="7709" y="16854"/>
                    <a:pt x="10030" y="18934"/>
                    <a:pt x="14187" y="18934"/>
                  </a:cubicBezTo>
                  <a:cubicBezTo>
                    <a:pt x="14890" y="18934"/>
                    <a:pt x="15647" y="18874"/>
                    <a:pt x="16458" y="18741"/>
                  </a:cubicBezTo>
                  <a:lnTo>
                    <a:pt x="16556" y="20285"/>
                  </a:lnTo>
                  <a:cubicBezTo>
                    <a:pt x="16556" y="20285"/>
                    <a:pt x="16477" y="20304"/>
                    <a:pt x="16348" y="20354"/>
                  </a:cubicBezTo>
                  <a:cubicBezTo>
                    <a:pt x="16429" y="21482"/>
                    <a:pt x="16844" y="21997"/>
                    <a:pt x="17274" y="21997"/>
                  </a:cubicBezTo>
                  <a:cubicBezTo>
                    <a:pt x="17762" y="21997"/>
                    <a:pt x="18271" y="21334"/>
                    <a:pt x="18340" y="20151"/>
                  </a:cubicBezTo>
                  <a:cubicBezTo>
                    <a:pt x="18187" y="20122"/>
                    <a:pt x="18098" y="20114"/>
                    <a:pt x="18098" y="20114"/>
                  </a:cubicBezTo>
                  <a:lnTo>
                    <a:pt x="18098" y="18741"/>
                  </a:lnTo>
                  <a:cubicBezTo>
                    <a:pt x="18098" y="18741"/>
                    <a:pt x="27253" y="17953"/>
                    <a:pt x="28078" y="11562"/>
                  </a:cubicBezTo>
                  <a:cubicBezTo>
                    <a:pt x="29757" y="11204"/>
                    <a:pt x="31404" y="10408"/>
                    <a:pt x="32239" y="8887"/>
                  </a:cubicBezTo>
                  <a:cubicBezTo>
                    <a:pt x="33117" y="7280"/>
                    <a:pt x="32363" y="5380"/>
                    <a:pt x="30766" y="4584"/>
                  </a:cubicBezTo>
                  <a:cubicBezTo>
                    <a:pt x="30345" y="4371"/>
                    <a:pt x="29943" y="4276"/>
                    <a:pt x="29566" y="4276"/>
                  </a:cubicBezTo>
                  <a:cubicBezTo>
                    <a:pt x="28829" y="4276"/>
                    <a:pt x="28186" y="4637"/>
                    <a:pt x="27677" y="5187"/>
                  </a:cubicBezTo>
                  <a:cubicBezTo>
                    <a:pt x="26834" y="6104"/>
                    <a:pt x="26362" y="7549"/>
                    <a:pt x="26465" y="8750"/>
                  </a:cubicBezTo>
                  <a:lnTo>
                    <a:pt x="22673" y="957"/>
                  </a:lnTo>
                  <a:cubicBezTo>
                    <a:pt x="22203" y="1533"/>
                    <a:pt x="21630" y="1992"/>
                    <a:pt x="21036" y="1992"/>
                  </a:cubicBezTo>
                  <a:cubicBezTo>
                    <a:pt x="20757" y="1992"/>
                    <a:pt x="20473" y="1891"/>
                    <a:pt x="20193" y="1653"/>
                  </a:cubicBezTo>
                  <a:cubicBezTo>
                    <a:pt x="19726" y="1247"/>
                    <a:pt x="19576" y="607"/>
                    <a:pt x="195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7"/>
            <p:cNvSpPr/>
            <p:nvPr/>
          </p:nvSpPr>
          <p:spPr>
            <a:xfrm>
              <a:off x="4323709" y="2582889"/>
              <a:ext cx="289237" cy="477694"/>
            </a:xfrm>
            <a:custGeom>
              <a:rect b="b" l="l" r="r" t="t"/>
              <a:pathLst>
                <a:path extrusionOk="0" h="6661" w="4033">
                  <a:moveTo>
                    <a:pt x="1914" y="0"/>
                  </a:moveTo>
                  <a:cubicBezTo>
                    <a:pt x="1334" y="525"/>
                    <a:pt x="788" y="1518"/>
                    <a:pt x="485" y="2723"/>
                  </a:cubicBezTo>
                  <a:cubicBezTo>
                    <a:pt x="0" y="4660"/>
                    <a:pt x="322" y="6415"/>
                    <a:pt x="1210" y="6636"/>
                  </a:cubicBezTo>
                  <a:cubicBezTo>
                    <a:pt x="1273" y="6652"/>
                    <a:pt x="1337" y="6660"/>
                    <a:pt x="1402" y="6660"/>
                  </a:cubicBezTo>
                  <a:cubicBezTo>
                    <a:pt x="2253" y="6660"/>
                    <a:pt x="3248" y="5331"/>
                    <a:pt x="3700" y="3532"/>
                  </a:cubicBezTo>
                  <a:cubicBezTo>
                    <a:pt x="4033" y="2212"/>
                    <a:pt x="3985" y="976"/>
                    <a:pt x="3643" y="251"/>
                  </a:cubicBezTo>
                  <a:cubicBezTo>
                    <a:pt x="3592" y="1163"/>
                    <a:pt x="3226" y="1869"/>
                    <a:pt x="2781" y="1869"/>
                  </a:cubicBezTo>
                  <a:cubicBezTo>
                    <a:pt x="2304" y="1869"/>
                    <a:pt x="1914" y="1047"/>
                    <a:pt x="1914" y="32"/>
                  </a:cubicBezTo>
                  <a:lnTo>
                    <a:pt x="191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7"/>
            <p:cNvSpPr/>
            <p:nvPr/>
          </p:nvSpPr>
          <p:spPr>
            <a:xfrm>
              <a:off x="4460905" y="2553629"/>
              <a:ext cx="124071" cy="163295"/>
            </a:xfrm>
            <a:custGeom>
              <a:rect b="b" l="l" r="r" t="t"/>
              <a:pathLst>
                <a:path extrusionOk="0" h="2277" w="1730">
                  <a:moveTo>
                    <a:pt x="872" y="0"/>
                  </a:moveTo>
                  <a:cubicBezTo>
                    <a:pt x="589" y="0"/>
                    <a:pt x="292" y="147"/>
                    <a:pt x="1" y="408"/>
                  </a:cubicBezTo>
                  <a:lnTo>
                    <a:pt x="1" y="440"/>
                  </a:lnTo>
                  <a:cubicBezTo>
                    <a:pt x="1" y="1455"/>
                    <a:pt x="391" y="2277"/>
                    <a:pt x="868" y="2277"/>
                  </a:cubicBezTo>
                  <a:cubicBezTo>
                    <a:pt x="1313" y="2277"/>
                    <a:pt x="1679" y="1571"/>
                    <a:pt x="1730" y="659"/>
                  </a:cubicBezTo>
                  <a:cubicBezTo>
                    <a:pt x="1571" y="321"/>
                    <a:pt x="1347" y="95"/>
                    <a:pt x="1063" y="24"/>
                  </a:cubicBezTo>
                  <a:cubicBezTo>
                    <a:pt x="1000" y="8"/>
                    <a:pt x="936"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7"/>
            <p:cNvSpPr/>
            <p:nvPr/>
          </p:nvSpPr>
          <p:spPr>
            <a:xfrm>
              <a:off x="4674122" y="2523725"/>
              <a:ext cx="330474" cy="463781"/>
            </a:xfrm>
            <a:custGeom>
              <a:rect b="b" l="l" r="r" t="t"/>
              <a:pathLst>
                <a:path extrusionOk="0" h="6467" w="4608">
                  <a:moveTo>
                    <a:pt x="1858" y="1"/>
                  </a:moveTo>
                  <a:cubicBezTo>
                    <a:pt x="1861" y="11"/>
                    <a:pt x="1864" y="22"/>
                    <a:pt x="1866" y="32"/>
                  </a:cubicBezTo>
                  <a:cubicBezTo>
                    <a:pt x="2053" y="1028"/>
                    <a:pt x="1822" y="1909"/>
                    <a:pt x="1352" y="1998"/>
                  </a:cubicBezTo>
                  <a:cubicBezTo>
                    <a:pt x="1327" y="2003"/>
                    <a:pt x="1302" y="2005"/>
                    <a:pt x="1277" y="2005"/>
                  </a:cubicBezTo>
                  <a:cubicBezTo>
                    <a:pt x="860" y="2005"/>
                    <a:pt x="412" y="1399"/>
                    <a:pt x="209" y="559"/>
                  </a:cubicBezTo>
                  <a:lnTo>
                    <a:pt x="209" y="559"/>
                  </a:lnTo>
                  <a:cubicBezTo>
                    <a:pt x="0" y="1331"/>
                    <a:pt x="182" y="2557"/>
                    <a:pt x="754" y="3798"/>
                  </a:cubicBezTo>
                  <a:cubicBezTo>
                    <a:pt x="1485" y="5381"/>
                    <a:pt x="2603" y="6467"/>
                    <a:pt x="3430" y="6467"/>
                  </a:cubicBezTo>
                  <a:cubicBezTo>
                    <a:pt x="3552" y="6467"/>
                    <a:pt x="3667" y="6443"/>
                    <a:pt x="3774" y="6394"/>
                  </a:cubicBezTo>
                  <a:cubicBezTo>
                    <a:pt x="4607" y="6012"/>
                    <a:pt x="4602" y="4228"/>
                    <a:pt x="3766" y="2415"/>
                  </a:cubicBezTo>
                  <a:cubicBezTo>
                    <a:pt x="3247" y="1284"/>
                    <a:pt x="2528" y="409"/>
                    <a:pt x="18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7"/>
            <p:cNvSpPr/>
            <p:nvPr/>
          </p:nvSpPr>
          <p:spPr>
            <a:xfrm>
              <a:off x="4689040" y="2505438"/>
              <a:ext cx="132391" cy="162076"/>
            </a:xfrm>
            <a:custGeom>
              <a:rect b="b" l="l" r="r" t="t"/>
              <a:pathLst>
                <a:path extrusionOk="0" h="2260" w="1846">
                  <a:moveTo>
                    <a:pt x="884" y="1"/>
                  </a:moveTo>
                  <a:cubicBezTo>
                    <a:pt x="763" y="1"/>
                    <a:pt x="647" y="24"/>
                    <a:pt x="541" y="74"/>
                  </a:cubicBezTo>
                  <a:cubicBezTo>
                    <a:pt x="275" y="195"/>
                    <a:pt x="96" y="456"/>
                    <a:pt x="1" y="814"/>
                  </a:cubicBezTo>
                  <a:cubicBezTo>
                    <a:pt x="204" y="1654"/>
                    <a:pt x="652" y="2260"/>
                    <a:pt x="1069" y="2260"/>
                  </a:cubicBezTo>
                  <a:cubicBezTo>
                    <a:pt x="1094" y="2260"/>
                    <a:pt x="1119" y="2258"/>
                    <a:pt x="1144" y="2253"/>
                  </a:cubicBezTo>
                  <a:cubicBezTo>
                    <a:pt x="1614" y="2164"/>
                    <a:pt x="1845" y="1283"/>
                    <a:pt x="1658" y="287"/>
                  </a:cubicBezTo>
                  <a:cubicBezTo>
                    <a:pt x="1656" y="277"/>
                    <a:pt x="1653" y="266"/>
                    <a:pt x="1650" y="256"/>
                  </a:cubicBezTo>
                  <a:cubicBezTo>
                    <a:pt x="1381" y="90"/>
                    <a:pt x="1120" y="1"/>
                    <a:pt x="8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7"/>
            <p:cNvSpPr/>
            <p:nvPr/>
          </p:nvSpPr>
          <p:spPr>
            <a:xfrm>
              <a:off x="4411993" y="3146990"/>
              <a:ext cx="299779" cy="143358"/>
            </a:xfrm>
            <a:custGeom>
              <a:rect b="b" l="l" r="r" t="t"/>
              <a:pathLst>
                <a:path extrusionOk="0" h="1999" w="4180">
                  <a:moveTo>
                    <a:pt x="2214" y="1"/>
                  </a:moveTo>
                  <a:cubicBezTo>
                    <a:pt x="1784" y="1"/>
                    <a:pt x="1404" y="94"/>
                    <a:pt x="1078" y="280"/>
                  </a:cubicBezTo>
                  <a:cubicBezTo>
                    <a:pt x="140" y="821"/>
                    <a:pt x="5" y="1925"/>
                    <a:pt x="0" y="1972"/>
                  </a:cubicBezTo>
                  <a:lnTo>
                    <a:pt x="227" y="1999"/>
                  </a:lnTo>
                  <a:cubicBezTo>
                    <a:pt x="227" y="1988"/>
                    <a:pt x="356" y="958"/>
                    <a:pt x="1194" y="478"/>
                  </a:cubicBezTo>
                  <a:cubicBezTo>
                    <a:pt x="1485" y="312"/>
                    <a:pt x="1826" y="228"/>
                    <a:pt x="2215" y="228"/>
                  </a:cubicBezTo>
                  <a:cubicBezTo>
                    <a:pt x="2750" y="228"/>
                    <a:pt x="3375" y="385"/>
                    <a:pt x="4088" y="700"/>
                  </a:cubicBezTo>
                  <a:lnTo>
                    <a:pt x="4180" y="489"/>
                  </a:lnTo>
                  <a:cubicBezTo>
                    <a:pt x="3439" y="163"/>
                    <a:pt x="2782" y="1"/>
                    <a:pt x="2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7"/>
            <p:cNvSpPr/>
            <p:nvPr/>
          </p:nvSpPr>
          <p:spPr>
            <a:xfrm>
              <a:off x="4598532" y="2907250"/>
              <a:ext cx="194354" cy="172977"/>
            </a:xfrm>
            <a:custGeom>
              <a:rect b="b" l="l" r="r" t="t"/>
              <a:pathLst>
                <a:path extrusionOk="0" h="2412" w="2710">
                  <a:moveTo>
                    <a:pt x="1265" y="0"/>
                  </a:moveTo>
                  <a:cubicBezTo>
                    <a:pt x="1221" y="0"/>
                    <a:pt x="1175" y="5"/>
                    <a:pt x="1128" y="16"/>
                  </a:cubicBezTo>
                  <a:cubicBezTo>
                    <a:pt x="941" y="55"/>
                    <a:pt x="799" y="158"/>
                    <a:pt x="699" y="319"/>
                  </a:cubicBezTo>
                  <a:cubicBezTo>
                    <a:pt x="456" y="719"/>
                    <a:pt x="556" y="1391"/>
                    <a:pt x="622" y="1697"/>
                  </a:cubicBezTo>
                  <a:cubicBezTo>
                    <a:pt x="583" y="1695"/>
                    <a:pt x="546" y="1693"/>
                    <a:pt x="511" y="1693"/>
                  </a:cubicBezTo>
                  <a:cubicBezTo>
                    <a:pt x="275" y="1693"/>
                    <a:pt x="140" y="1749"/>
                    <a:pt x="90" y="1866"/>
                  </a:cubicBezTo>
                  <a:cubicBezTo>
                    <a:pt x="0" y="2079"/>
                    <a:pt x="282" y="2337"/>
                    <a:pt x="372" y="2411"/>
                  </a:cubicBezTo>
                  <a:lnTo>
                    <a:pt x="519" y="2235"/>
                  </a:lnTo>
                  <a:cubicBezTo>
                    <a:pt x="390" y="2129"/>
                    <a:pt x="295" y="1995"/>
                    <a:pt x="301" y="1958"/>
                  </a:cubicBezTo>
                  <a:cubicBezTo>
                    <a:pt x="301" y="1958"/>
                    <a:pt x="332" y="1921"/>
                    <a:pt x="505" y="1921"/>
                  </a:cubicBezTo>
                  <a:cubicBezTo>
                    <a:pt x="568" y="1921"/>
                    <a:pt x="650" y="1926"/>
                    <a:pt x="757" y="1939"/>
                  </a:cubicBezTo>
                  <a:lnTo>
                    <a:pt x="925" y="1961"/>
                  </a:lnTo>
                  <a:lnTo>
                    <a:pt x="880" y="1794"/>
                  </a:lnTo>
                  <a:cubicBezTo>
                    <a:pt x="878" y="1787"/>
                    <a:pt x="630" y="872"/>
                    <a:pt x="894" y="437"/>
                  </a:cubicBezTo>
                  <a:cubicBezTo>
                    <a:pt x="960" y="329"/>
                    <a:pt x="1052" y="266"/>
                    <a:pt x="1176" y="240"/>
                  </a:cubicBezTo>
                  <a:cubicBezTo>
                    <a:pt x="1206" y="233"/>
                    <a:pt x="1234" y="230"/>
                    <a:pt x="1262" y="230"/>
                  </a:cubicBezTo>
                  <a:cubicBezTo>
                    <a:pt x="1338" y="230"/>
                    <a:pt x="1406" y="254"/>
                    <a:pt x="1468" y="303"/>
                  </a:cubicBezTo>
                  <a:cubicBezTo>
                    <a:pt x="1779" y="551"/>
                    <a:pt x="1856" y="1346"/>
                    <a:pt x="1858" y="1631"/>
                  </a:cubicBezTo>
                  <a:lnTo>
                    <a:pt x="1864" y="1926"/>
                  </a:lnTo>
                  <a:lnTo>
                    <a:pt x="2059" y="1705"/>
                  </a:lnTo>
                  <a:cubicBezTo>
                    <a:pt x="2182" y="1567"/>
                    <a:pt x="2361" y="1434"/>
                    <a:pt x="2442" y="1434"/>
                  </a:cubicBezTo>
                  <a:cubicBezTo>
                    <a:pt x="2450" y="1434"/>
                    <a:pt x="2458" y="1435"/>
                    <a:pt x="2464" y="1439"/>
                  </a:cubicBezTo>
                  <a:cubicBezTo>
                    <a:pt x="2472" y="1486"/>
                    <a:pt x="2362" y="1644"/>
                    <a:pt x="2238" y="1760"/>
                  </a:cubicBezTo>
                  <a:lnTo>
                    <a:pt x="2393" y="1926"/>
                  </a:lnTo>
                  <a:cubicBezTo>
                    <a:pt x="2470" y="1858"/>
                    <a:pt x="2709" y="1618"/>
                    <a:pt x="2691" y="1418"/>
                  </a:cubicBezTo>
                  <a:cubicBezTo>
                    <a:pt x="2686" y="1349"/>
                    <a:pt x="2646" y="1288"/>
                    <a:pt x="2586" y="1249"/>
                  </a:cubicBezTo>
                  <a:cubicBezTo>
                    <a:pt x="2540" y="1220"/>
                    <a:pt x="2492" y="1208"/>
                    <a:pt x="2442" y="1208"/>
                  </a:cubicBezTo>
                  <a:cubicBezTo>
                    <a:pt x="2314" y="1208"/>
                    <a:pt x="2178" y="1290"/>
                    <a:pt x="2072" y="1375"/>
                  </a:cubicBezTo>
                  <a:cubicBezTo>
                    <a:pt x="2040" y="1020"/>
                    <a:pt x="1937" y="387"/>
                    <a:pt x="1611" y="126"/>
                  </a:cubicBezTo>
                  <a:cubicBezTo>
                    <a:pt x="1507" y="42"/>
                    <a:pt x="1392" y="0"/>
                    <a:pt x="1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7"/>
            <p:cNvSpPr/>
            <p:nvPr/>
          </p:nvSpPr>
          <p:spPr>
            <a:xfrm>
              <a:off x="3609613" y="2998901"/>
              <a:ext cx="330689" cy="197503"/>
            </a:xfrm>
            <a:custGeom>
              <a:rect b="b" l="l" r="r" t="t"/>
              <a:pathLst>
                <a:path extrusionOk="0" h="2754" w="4611">
                  <a:moveTo>
                    <a:pt x="1513" y="1"/>
                  </a:moveTo>
                  <a:cubicBezTo>
                    <a:pt x="993" y="1"/>
                    <a:pt x="616" y="147"/>
                    <a:pt x="388" y="435"/>
                  </a:cubicBezTo>
                  <a:cubicBezTo>
                    <a:pt x="1" y="922"/>
                    <a:pt x="198" y="1626"/>
                    <a:pt x="209" y="1658"/>
                  </a:cubicBezTo>
                  <a:lnTo>
                    <a:pt x="428" y="1594"/>
                  </a:lnTo>
                  <a:cubicBezTo>
                    <a:pt x="425" y="1586"/>
                    <a:pt x="254" y="972"/>
                    <a:pt x="567" y="577"/>
                  </a:cubicBezTo>
                  <a:cubicBezTo>
                    <a:pt x="752" y="345"/>
                    <a:pt x="1070" y="228"/>
                    <a:pt x="1517" y="228"/>
                  </a:cubicBezTo>
                  <a:cubicBezTo>
                    <a:pt x="1563" y="228"/>
                    <a:pt x="1610" y="229"/>
                    <a:pt x="1658" y="232"/>
                  </a:cubicBezTo>
                  <a:cubicBezTo>
                    <a:pt x="2710" y="287"/>
                    <a:pt x="3495" y="1022"/>
                    <a:pt x="3951" y="1594"/>
                  </a:cubicBezTo>
                  <a:cubicBezTo>
                    <a:pt x="3813" y="1524"/>
                    <a:pt x="3660" y="1476"/>
                    <a:pt x="3501" y="1476"/>
                  </a:cubicBezTo>
                  <a:cubicBezTo>
                    <a:pt x="3399" y="1476"/>
                    <a:pt x="3295" y="1495"/>
                    <a:pt x="3190" y="1542"/>
                  </a:cubicBezTo>
                  <a:cubicBezTo>
                    <a:pt x="2612" y="1800"/>
                    <a:pt x="2715" y="2448"/>
                    <a:pt x="2850" y="2754"/>
                  </a:cubicBezTo>
                  <a:lnTo>
                    <a:pt x="3060" y="2664"/>
                  </a:lnTo>
                  <a:cubicBezTo>
                    <a:pt x="3047" y="2635"/>
                    <a:pt x="2768" y="1982"/>
                    <a:pt x="3285" y="1753"/>
                  </a:cubicBezTo>
                  <a:cubicBezTo>
                    <a:pt x="3356" y="1720"/>
                    <a:pt x="3430" y="1706"/>
                    <a:pt x="3502" y="1706"/>
                  </a:cubicBezTo>
                  <a:cubicBezTo>
                    <a:pt x="3967" y="1706"/>
                    <a:pt x="4413" y="2280"/>
                    <a:pt x="4418" y="2285"/>
                  </a:cubicBezTo>
                  <a:lnTo>
                    <a:pt x="4610" y="2164"/>
                  </a:lnTo>
                  <a:cubicBezTo>
                    <a:pt x="4568" y="2079"/>
                    <a:pt x="3527" y="100"/>
                    <a:pt x="1672" y="5"/>
                  </a:cubicBezTo>
                  <a:cubicBezTo>
                    <a:pt x="1618" y="2"/>
                    <a:pt x="1565" y="1"/>
                    <a:pt x="15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7"/>
            <p:cNvSpPr/>
            <p:nvPr/>
          </p:nvSpPr>
          <p:spPr>
            <a:xfrm>
              <a:off x="5463808" y="2627064"/>
              <a:ext cx="297914" cy="220452"/>
            </a:xfrm>
            <a:custGeom>
              <a:rect b="b" l="l" r="r" t="t"/>
              <a:pathLst>
                <a:path extrusionOk="0" h="3074" w="4154">
                  <a:moveTo>
                    <a:pt x="2972" y="0"/>
                  </a:moveTo>
                  <a:cubicBezTo>
                    <a:pt x="2773" y="0"/>
                    <a:pt x="2551" y="38"/>
                    <a:pt x="2309" y="114"/>
                  </a:cubicBezTo>
                  <a:cubicBezTo>
                    <a:pt x="535" y="670"/>
                    <a:pt x="21" y="2847"/>
                    <a:pt x="0" y="2940"/>
                  </a:cubicBezTo>
                  <a:lnTo>
                    <a:pt x="216" y="3008"/>
                  </a:lnTo>
                  <a:cubicBezTo>
                    <a:pt x="219" y="3001"/>
                    <a:pt x="561" y="2201"/>
                    <a:pt x="1090" y="2201"/>
                  </a:cubicBezTo>
                  <a:cubicBezTo>
                    <a:pt x="1121" y="2201"/>
                    <a:pt x="1152" y="2204"/>
                    <a:pt x="1183" y="2210"/>
                  </a:cubicBezTo>
                  <a:cubicBezTo>
                    <a:pt x="1737" y="2302"/>
                    <a:pt x="1632" y="3005"/>
                    <a:pt x="1626" y="3037"/>
                  </a:cubicBezTo>
                  <a:lnTo>
                    <a:pt x="1850" y="3074"/>
                  </a:lnTo>
                  <a:cubicBezTo>
                    <a:pt x="1906" y="2742"/>
                    <a:pt x="1845" y="2088"/>
                    <a:pt x="1220" y="1983"/>
                  </a:cubicBezTo>
                  <a:cubicBezTo>
                    <a:pt x="1176" y="1975"/>
                    <a:pt x="1132" y="1972"/>
                    <a:pt x="1089" y="1972"/>
                  </a:cubicBezTo>
                  <a:cubicBezTo>
                    <a:pt x="856" y="1972"/>
                    <a:pt x="656" y="2080"/>
                    <a:pt x="496" y="2223"/>
                  </a:cubicBezTo>
                  <a:cubicBezTo>
                    <a:pt x="796" y="1556"/>
                    <a:pt x="1373" y="647"/>
                    <a:pt x="2377" y="333"/>
                  </a:cubicBezTo>
                  <a:cubicBezTo>
                    <a:pt x="2598" y="264"/>
                    <a:pt x="2797" y="229"/>
                    <a:pt x="2973" y="229"/>
                  </a:cubicBezTo>
                  <a:cubicBezTo>
                    <a:pt x="3192" y="229"/>
                    <a:pt x="3375" y="284"/>
                    <a:pt x="3518" y="394"/>
                  </a:cubicBezTo>
                  <a:cubicBezTo>
                    <a:pt x="3922" y="697"/>
                    <a:pt x="3909" y="1337"/>
                    <a:pt x="3909" y="1345"/>
                  </a:cubicBezTo>
                  <a:lnTo>
                    <a:pt x="4138" y="1350"/>
                  </a:lnTo>
                  <a:cubicBezTo>
                    <a:pt x="4138" y="1321"/>
                    <a:pt x="4154" y="589"/>
                    <a:pt x="3658" y="212"/>
                  </a:cubicBezTo>
                  <a:cubicBezTo>
                    <a:pt x="3473" y="71"/>
                    <a:pt x="3243" y="0"/>
                    <a:pt x="29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7"/>
            <p:cNvSpPr/>
            <p:nvPr/>
          </p:nvSpPr>
          <p:spPr>
            <a:xfrm>
              <a:off x="4365879" y="2426983"/>
              <a:ext cx="280702" cy="103413"/>
            </a:xfrm>
            <a:custGeom>
              <a:rect b="b" l="l" r="r" t="t"/>
              <a:pathLst>
                <a:path extrusionOk="0" h="1442" w="3914">
                  <a:moveTo>
                    <a:pt x="3352" y="0"/>
                  </a:moveTo>
                  <a:cubicBezTo>
                    <a:pt x="3041" y="443"/>
                    <a:pt x="2683" y="685"/>
                    <a:pt x="2253" y="743"/>
                  </a:cubicBezTo>
                  <a:cubicBezTo>
                    <a:pt x="2188" y="752"/>
                    <a:pt x="2122" y="756"/>
                    <a:pt x="2056" y="756"/>
                  </a:cubicBezTo>
                  <a:cubicBezTo>
                    <a:pt x="1229" y="756"/>
                    <a:pt x="453" y="113"/>
                    <a:pt x="445" y="106"/>
                  </a:cubicBezTo>
                  <a:lnTo>
                    <a:pt x="0" y="627"/>
                  </a:lnTo>
                  <a:cubicBezTo>
                    <a:pt x="42" y="664"/>
                    <a:pt x="973" y="1442"/>
                    <a:pt x="2058" y="1442"/>
                  </a:cubicBezTo>
                  <a:cubicBezTo>
                    <a:pt x="2151" y="1442"/>
                    <a:pt x="2245" y="1437"/>
                    <a:pt x="2340" y="1423"/>
                  </a:cubicBezTo>
                  <a:cubicBezTo>
                    <a:pt x="2965" y="1342"/>
                    <a:pt x="3495" y="994"/>
                    <a:pt x="3914" y="390"/>
                  </a:cubicBezTo>
                  <a:lnTo>
                    <a:pt x="33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7"/>
            <p:cNvSpPr/>
            <p:nvPr/>
          </p:nvSpPr>
          <p:spPr>
            <a:xfrm>
              <a:off x="4658058" y="2326368"/>
              <a:ext cx="241258" cy="146012"/>
            </a:xfrm>
            <a:custGeom>
              <a:rect b="b" l="l" r="r" t="t"/>
              <a:pathLst>
                <a:path extrusionOk="0" h="2036" w="3364">
                  <a:moveTo>
                    <a:pt x="2086" y="1"/>
                  </a:moveTo>
                  <a:cubicBezTo>
                    <a:pt x="1932" y="1"/>
                    <a:pt x="1780" y="23"/>
                    <a:pt x="1629" y="67"/>
                  </a:cubicBezTo>
                  <a:cubicBezTo>
                    <a:pt x="551" y="381"/>
                    <a:pt x="22" y="1733"/>
                    <a:pt x="0" y="1791"/>
                  </a:cubicBezTo>
                  <a:lnTo>
                    <a:pt x="641" y="2036"/>
                  </a:lnTo>
                  <a:cubicBezTo>
                    <a:pt x="646" y="2025"/>
                    <a:pt x="1078" y="939"/>
                    <a:pt x="1819" y="723"/>
                  </a:cubicBezTo>
                  <a:cubicBezTo>
                    <a:pt x="1905" y="699"/>
                    <a:pt x="1992" y="686"/>
                    <a:pt x="2081" y="686"/>
                  </a:cubicBezTo>
                  <a:cubicBezTo>
                    <a:pt x="2353" y="686"/>
                    <a:pt x="2641" y="802"/>
                    <a:pt x="2955" y="1034"/>
                  </a:cubicBezTo>
                  <a:lnTo>
                    <a:pt x="3363" y="486"/>
                  </a:lnTo>
                  <a:cubicBezTo>
                    <a:pt x="2932" y="163"/>
                    <a:pt x="2504" y="1"/>
                    <a:pt x="20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7"/>
            <p:cNvSpPr/>
            <p:nvPr/>
          </p:nvSpPr>
          <p:spPr>
            <a:xfrm>
              <a:off x="4425548" y="3612914"/>
              <a:ext cx="643665" cy="512404"/>
            </a:xfrm>
            <a:custGeom>
              <a:rect b="b" l="l" r="r" t="t"/>
              <a:pathLst>
                <a:path extrusionOk="0" h="7145" w="8975">
                  <a:moveTo>
                    <a:pt x="5348" y="0"/>
                  </a:moveTo>
                  <a:cubicBezTo>
                    <a:pt x="5017" y="473"/>
                    <a:pt x="4662" y="630"/>
                    <a:pt x="4335" y="630"/>
                  </a:cubicBezTo>
                  <a:cubicBezTo>
                    <a:pt x="3931" y="630"/>
                    <a:pt x="3571" y="390"/>
                    <a:pt x="3356" y="206"/>
                  </a:cubicBezTo>
                  <a:cubicBezTo>
                    <a:pt x="2705" y="446"/>
                    <a:pt x="715" y="1339"/>
                    <a:pt x="1" y="3527"/>
                  </a:cubicBezTo>
                  <a:lnTo>
                    <a:pt x="1898" y="3946"/>
                  </a:lnTo>
                  <a:lnTo>
                    <a:pt x="781" y="7145"/>
                  </a:lnTo>
                  <a:lnTo>
                    <a:pt x="7889" y="6631"/>
                  </a:lnTo>
                  <a:lnTo>
                    <a:pt x="6811" y="3603"/>
                  </a:lnTo>
                  <a:lnTo>
                    <a:pt x="8974" y="2401"/>
                  </a:lnTo>
                  <a:cubicBezTo>
                    <a:pt x="7920" y="622"/>
                    <a:pt x="6020" y="124"/>
                    <a:pt x="53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7"/>
            <p:cNvSpPr/>
            <p:nvPr/>
          </p:nvSpPr>
          <p:spPr>
            <a:xfrm>
              <a:off x="4033395" y="4026990"/>
              <a:ext cx="1493947" cy="576517"/>
            </a:xfrm>
            <a:custGeom>
              <a:rect b="b" l="l" r="r" t="t"/>
              <a:pathLst>
                <a:path extrusionOk="0" h="8039" w="20831">
                  <a:moveTo>
                    <a:pt x="2117" y="1"/>
                  </a:moveTo>
                  <a:lnTo>
                    <a:pt x="0" y="8039"/>
                  </a:lnTo>
                  <a:lnTo>
                    <a:pt x="20831" y="8039"/>
                  </a:lnTo>
                  <a:lnTo>
                    <a:pt x="1820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7"/>
            <p:cNvSpPr/>
            <p:nvPr/>
          </p:nvSpPr>
          <p:spPr>
            <a:xfrm>
              <a:off x="4588133" y="4109174"/>
              <a:ext cx="524757" cy="386400"/>
            </a:xfrm>
            <a:custGeom>
              <a:rect b="b" l="l" r="r" t="t"/>
              <a:pathLst>
                <a:path extrusionOk="0" h="5388" w="7317">
                  <a:moveTo>
                    <a:pt x="6001" y="1"/>
                  </a:moveTo>
                  <a:lnTo>
                    <a:pt x="762" y="494"/>
                  </a:lnTo>
                  <a:lnTo>
                    <a:pt x="0" y="5388"/>
                  </a:lnTo>
                  <a:lnTo>
                    <a:pt x="7316" y="5235"/>
                  </a:lnTo>
                  <a:lnTo>
                    <a:pt x="60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7"/>
            <p:cNvSpPr/>
            <p:nvPr/>
          </p:nvSpPr>
          <p:spPr>
            <a:xfrm>
              <a:off x="4710985" y="4379105"/>
              <a:ext cx="312330" cy="45037"/>
            </a:xfrm>
            <a:custGeom>
              <a:rect b="b" l="l" r="r" t="t"/>
              <a:pathLst>
                <a:path extrusionOk="0" h="628" w="4355">
                  <a:moveTo>
                    <a:pt x="4333" y="0"/>
                  </a:moveTo>
                  <a:lnTo>
                    <a:pt x="0" y="401"/>
                  </a:lnTo>
                  <a:lnTo>
                    <a:pt x="21" y="628"/>
                  </a:lnTo>
                  <a:lnTo>
                    <a:pt x="4354" y="227"/>
                  </a:lnTo>
                  <a:lnTo>
                    <a:pt x="43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7"/>
            <p:cNvSpPr/>
            <p:nvPr/>
          </p:nvSpPr>
          <p:spPr>
            <a:xfrm>
              <a:off x="4804721" y="4332419"/>
              <a:ext cx="168464" cy="34638"/>
            </a:xfrm>
            <a:custGeom>
              <a:rect b="b" l="l" r="r" t="t"/>
              <a:pathLst>
                <a:path extrusionOk="0" h="483" w="2349">
                  <a:moveTo>
                    <a:pt x="2325" y="0"/>
                  </a:moveTo>
                  <a:lnTo>
                    <a:pt x="1" y="256"/>
                  </a:lnTo>
                  <a:lnTo>
                    <a:pt x="24" y="483"/>
                  </a:lnTo>
                  <a:lnTo>
                    <a:pt x="2349" y="227"/>
                  </a:lnTo>
                  <a:lnTo>
                    <a:pt x="23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7"/>
            <p:cNvSpPr/>
            <p:nvPr/>
          </p:nvSpPr>
          <p:spPr>
            <a:xfrm>
              <a:off x="4700802" y="4280283"/>
              <a:ext cx="287731" cy="42742"/>
            </a:xfrm>
            <a:custGeom>
              <a:rect b="b" l="l" r="r" t="t"/>
              <a:pathLst>
                <a:path extrusionOk="0" h="596" w="4012">
                  <a:moveTo>
                    <a:pt x="3990" y="0"/>
                  </a:moveTo>
                  <a:lnTo>
                    <a:pt x="0" y="366"/>
                  </a:lnTo>
                  <a:lnTo>
                    <a:pt x="21" y="596"/>
                  </a:lnTo>
                  <a:lnTo>
                    <a:pt x="4011" y="227"/>
                  </a:lnTo>
                  <a:lnTo>
                    <a:pt x="399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7"/>
            <p:cNvSpPr/>
            <p:nvPr/>
          </p:nvSpPr>
          <p:spPr>
            <a:xfrm>
              <a:off x="4700945" y="3715752"/>
              <a:ext cx="155053" cy="368041"/>
            </a:xfrm>
            <a:custGeom>
              <a:rect b="b" l="l" r="r" t="t"/>
              <a:pathLst>
                <a:path extrusionOk="0" h="5132" w="2162">
                  <a:moveTo>
                    <a:pt x="620" y="0"/>
                  </a:moveTo>
                  <a:lnTo>
                    <a:pt x="1" y="377"/>
                  </a:lnTo>
                  <a:lnTo>
                    <a:pt x="1701" y="4831"/>
                  </a:lnTo>
                  <a:lnTo>
                    <a:pt x="2162" y="5131"/>
                  </a:lnTo>
                  <a:lnTo>
                    <a:pt x="2156" y="4486"/>
                  </a:lnTo>
                  <a:lnTo>
                    <a:pt x="6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7"/>
            <p:cNvSpPr/>
            <p:nvPr/>
          </p:nvSpPr>
          <p:spPr>
            <a:xfrm>
              <a:off x="4439175" y="3816653"/>
              <a:ext cx="420982" cy="292525"/>
            </a:xfrm>
            <a:custGeom>
              <a:rect b="b" l="l" r="r" t="t"/>
              <a:pathLst>
                <a:path extrusionOk="0" h="4079" w="5870">
                  <a:moveTo>
                    <a:pt x="3240" y="0"/>
                  </a:moveTo>
                  <a:lnTo>
                    <a:pt x="3276" y="1524"/>
                  </a:lnTo>
                  <a:cubicBezTo>
                    <a:pt x="3276" y="1524"/>
                    <a:pt x="2403" y="2180"/>
                    <a:pt x="1776" y="2180"/>
                  </a:cubicBezTo>
                  <a:cubicBezTo>
                    <a:pt x="1369" y="2180"/>
                    <a:pt x="1066" y="1902"/>
                    <a:pt x="1176" y="986"/>
                  </a:cubicBezTo>
                  <a:lnTo>
                    <a:pt x="275" y="788"/>
                  </a:lnTo>
                  <a:lnTo>
                    <a:pt x="275" y="788"/>
                  </a:lnTo>
                  <a:cubicBezTo>
                    <a:pt x="143" y="1848"/>
                    <a:pt x="1" y="4004"/>
                    <a:pt x="1047" y="4075"/>
                  </a:cubicBezTo>
                  <a:cubicBezTo>
                    <a:pt x="1088" y="4078"/>
                    <a:pt x="1129" y="4079"/>
                    <a:pt x="1169" y="4079"/>
                  </a:cubicBezTo>
                  <a:cubicBezTo>
                    <a:pt x="2495" y="4079"/>
                    <a:pt x="3374" y="2573"/>
                    <a:pt x="3374" y="2573"/>
                  </a:cubicBezTo>
                  <a:cubicBezTo>
                    <a:pt x="3374" y="2573"/>
                    <a:pt x="3566" y="3415"/>
                    <a:pt x="4129" y="3415"/>
                  </a:cubicBezTo>
                  <a:cubicBezTo>
                    <a:pt x="4152" y="3415"/>
                    <a:pt x="4177" y="3414"/>
                    <a:pt x="4201" y="3411"/>
                  </a:cubicBezTo>
                  <a:cubicBezTo>
                    <a:pt x="4821" y="3332"/>
                    <a:pt x="5087" y="1561"/>
                    <a:pt x="5087" y="1561"/>
                  </a:cubicBezTo>
                  <a:cubicBezTo>
                    <a:pt x="5087" y="1561"/>
                    <a:pt x="5342" y="1715"/>
                    <a:pt x="5546" y="1715"/>
                  </a:cubicBezTo>
                  <a:cubicBezTo>
                    <a:pt x="5663" y="1715"/>
                    <a:pt x="5764" y="1664"/>
                    <a:pt x="5791" y="1505"/>
                  </a:cubicBezTo>
                  <a:cubicBezTo>
                    <a:pt x="5870" y="1068"/>
                    <a:pt x="3240" y="0"/>
                    <a:pt x="32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7"/>
            <p:cNvSpPr/>
            <p:nvPr/>
          </p:nvSpPr>
          <p:spPr>
            <a:xfrm>
              <a:off x="4694705" y="3924941"/>
              <a:ext cx="89503" cy="91508"/>
            </a:xfrm>
            <a:custGeom>
              <a:rect b="b" l="l" r="r" t="t"/>
              <a:pathLst>
                <a:path extrusionOk="0" h="1276" w="1248">
                  <a:moveTo>
                    <a:pt x="1081" y="0"/>
                  </a:moveTo>
                  <a:lnTo>
                    <a:pt x="1" y="1115"/>
                  </a:lnTo>
                  <a:lnTo>
                    <a:pt x="167" y="1276"/>
                  </a:lnTo>
                  <a:lnTo>
                    <a:pt x="1247" y="161"/>
                  </a:lnTo>
                  <a:lnTo>
                    <a:pt x="10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7"/>
            <p:cNvSpPr/>
            <p:nvPr/>
          </p:nvSpPr>
          <p:spPr>
            <a:xfrm>
              <a:off x="4750502" y="3955563"/>
              <a:ext cx="41453" cy="34495"/>
            </a:xfrm>
            <a:custGeom>
              <a:rect b="b" l="l" r="r" t="t"/>
              <a:pathLst>
                <a:path extrusionOk="0" h="481" w="578">
                  <a:moveTo>
                    <a:pt x="119" y="0"/>
                  </a:moveTo>
                  <a:lnTo>
                    <a:pt x="0" y="195"/>
                  </a:lnTo>
                  <a:lnTo>
                    <a:pt x="456" y="480"/>
                  </a:lnTo>
                  <a:lnTo>
                    <a:pt x="577" y="285"/>
                  </a:lnTo>
                  <a:lnTo>
                    <a:pt x="1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7"/>
            <p:cNvSpPr/>
            <p:nvPr/>
          </p:nvSpPr>
          <p:spPr>
            <a:xfrm>
              <a:off x="4721528" y="3980663"/>
              <a:ext cx="54720" cy="48694"/>
            </a:xfrm>
            <a:custGeom>
              <a:rect b="b" l="l" r="r" t="t"/>
              <a:pathLst>
                <a:path extrusionOk="0" h="679" w="763">
                  <a:moveTo>
                    <a:pt x="143" y="1"/>
                  </a:moveTo>
                  <a:lnTo>
                    <a:pt x="1" y="180"/>
                  </a:lnTo>
                  <a:lnTo>
                    <a:pt x="620" y="678"/>
                  </a:lnTo>
                  <a:lnTo>
                    <a:pt x="763" y="499"/>
                  </a:lnTo>
                  <a:lnTo>
                    <a:pt x="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7"/>
            <p:cNvSpPr/>
            <p:nvPr/>
          </p:nvSpPr>
          <p:spPr>
            <a:xfrm>
              <a:off x="4423683" y="3725577"/>
              <a:ext cx="201741" cy="184092"/>
            </a:xfrm>
            <a:custGeom>
              <a:rect b="b" l="l" r="r" t="t"/>
              <a:pathLst>
                <a:path extrusionOk="0" h="2567" w="2813">
                  <a:moveTo>
                    <a:pt x="2594" y="0"/>
                  </a:moveTo>
                  <a:lnTo>
                    <a:pt x="1938" y="2293"/>
                  </a:lnTo>
                  <a:lnTo>
                    <a:pt x="53" y="1845"/>
                  </a:lnTo>
                  <a:lnTo>
                    <a:pt x="1" y="2066"/>
                  </a:lnTo>
                  <a:lnTo>
                    <a:pt x="2098" y="2567"/>
                  </a:lnTo>
                  <a:lnTo>
                    <a:pt x="2812" y="63"/>
                  </a:lnTo>
                  <a:lnTo>
                    <a:pt x="25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7"/>
            <p:cNvSpPr/>
            <p:nvPr/>
          </p:nvSpPr>
          <p:spPr>
            <a:xfrm>
              <a:off x="4832906" y="3807187"/>
              <a:ext cx="431739" cy="431581"/>
            </a:xfrm>
            <a:custGeom>
              <a:rect b="b" l="l" r="r" t="t"/>
              <a:pathLst>
                <a:path extrusionOk="0" h="6018" w="6020">
                  <a:moveTo>
                    <a:pt x="2738" y="1"/>
                  </a:moveTo>
                  <a:lnTo>
                    <a:pt x="1866" y="486"/>
                  </a:lnTo>
                  <a:cubicBezTo>
                    <a:pt x="2372" y="1590"/>
                    <a:pt x="2968" y="3408"/>
                    <a:pt x="1412" y="3408"/>
                  </a:cubicBezTo>
                  <a:cubicBezTo>
                    <a:pt x="1323" y="3408"/>
                    <a:pt x="1227" y="3402"/>
                    <a:pt x="1123" y="3390"/>
                  </a:cubicBezTo>
                  <a:cubicBezTo>
                    <a:pt x="1123" y="3390"/>
                    <a:pt x="0" y="3827"/>
                    <a:pt x="303" y="5751"/>
                  </a:cubicBezTo>
                  <a:lnTo>
                    <a:pt x="2570" y="6017"/>
                  </a:lnTo>
                  <a:lnTo>
                    <a:pt x="2417" y="4686"/>
                  </a:lnTo>
                  <a:lnTo>
                    <a:pt x="2417" y="4686"/>
                  </a:lnTo>
                  <a:cubicBezTo>
                    <a:pt x="2417" y="4686"/>
                    <a:pt x="2661" y="4882"/>
                    <a:pt x="2870" y="4882"/>
                  </a:cubicBezTo>
                  <a:cubicBezTo>
                    <a:pt x="3049" y="4882"/>
                    <a:pt x="3202" y="4740"/>
                    <a:pt x="3157" y="4212"/>
                  </a:cubicBezTo>
                  <a:cubicBezTo>
                    <a:pt x="3157" y="4212"/>
                    <a:pt x="6019" y="3458"/>
                    <a:pt x="27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7"/>
            <p:cNvSpPr/>
            <p:nvPr/>
          </p:nvSpPr>
          <p:spPr>
            <a:xfrm>
              <a:off x="4874861" y="4099564"/>
              <a:ext cx="29332" cy="124641"/>
            </a:xfrm>
            <a:custGeom>
              <a:rect b="b" l="l" r="r" t="t"/>
              <a:pathLst>
                <a:path extrusionOk="0" h="1738" w="409">
                  <a:moveTo>
                    <a:pt x="182" y="1"/>
                  </a:moveTo>
                  <a:lnTo>
                    <a:pt x="0" y="1714"/>
                  </a:lnTo>
                  <a:lnTo>
                    <a:pt x="227" y="1737"/>
                  </a:lnTo>
                  <a:lnTo>
                    <a:pt x="409" y="24"/>
                  </a:lnTo>
                  <a:lnTo>
                    <a:pt x="1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7"/>
            <p:cNvSpPr/>
            <p:nvPr/>
          </p:nvSpPr>
          <p:spPr>
            <a:xfrm>
              <a:off x="4918322" y="4096337"/>
              <a:ext cx="27253" cy="132960"/>
            </a:xfrm>
            <a:custGeom>
              <a:rect b="b" l="l" r="r" t="t"/>
              <a:pathLst>
                <a:path extrusionOk="0" h="1854" w="380">
                  <a:moveTo>
                    <a:pt x="153" y="1"/>
                  </a:moveTo>
                  <a:lnTo>
                    <a:pt x="0" y="1835"/>
                  </a:lnTo>
                  <a:lnTo>
                    <a:pt x="227" y="1853"/>
                  </a:lnTo>
                  <a:lnTo>
                    <a:pt x="380" y="19"/>
                  </a:lnTo>
                  <a:lnTo>
                    <a:pt x="1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7"/>
            <p:cNvSpPr/>
            <p:nvPr/>
          </p:nvSpPr>
          <p:spPr>
            <a:xfrm>
              <a:off x="4963074" y="4109174"/>
              <a:ext cx="19794" cy="124641"/>
            </a:xfrm>
            <a:custGeom>
              <a:rect b="b" l="l" r="r" t="t"/>
              <a:pathLst>
                <a:path extrusionOk="0" h="1738" w="276">
                  <a:moveTo>
                    <a:pt x="48" y="1"/>
                  </a:moveTo>
                  <a:lnTo>
                    <a:pt x="1" y="1732"/>
                  </a:lnTo>
                  <a:lnTo>
                    <a:pt x="228" y="1738"/>
                  </a:lnTo>
                  <a:lnTo>
                    <a:pt x="275" y="6"/>
                  </a:lnTo>
                  <a:lnTo>
                    <a:pt x="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7"/>
            <p:cNvSpPr/>
            <p:nvPr/>
          </p:nvSpPr>
          <p:spPr>
            <a:xfrm>
              <a:off x="4875219" y="3732748"/>
              <a:ext cx="197940" cy="154474"/>
            </a:xfrm>
            <a:custGeom>
              <a:rect b="b" l="l" r="r" t="t"/>
              <a:pathLst>
                <a:path extrusionOk="0" h="2154" w="2760">
                  <a:moveTo>
                    <a:pt x="222" y="0"/>
                  </a:moveTo>
                  <a:lnTo>
                    <a:pt x="1" y="53"/>
                  </a:lnTo>
                  <a:lnTo>
                    <a:pt x="480" y="2153"/>
                  </a:lnTo>
                  <a:lnTo>
                    <a:pt x="2760" y="830"/>
                  </a:lnTo>
                  <a:lnTo>
                    <a:pt x="2646" y="633"/>
                  </a:lnTo>
                  <a:lnTo>
                    <a:pt x="633" y="1800"/>
                  </a:lnTo>
                  <a:lnTo>
                    <a:pt x="2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7"/>
            <p:cNvSpPr/>
            <p:nvPr/>
          </p:nvSpPr>
          <p:spPr>
            <a:xfrm>
              <a:off x="4152303" y="4118067"/>
              <a:ext cx="584067" cy="410066"/>
            </a:xfrm>
            <a:custGeom>
              <a:rect b="b" l="l" r="r" t="t"/>
              <a:pathLst>
                <a:path extrusionOk="0" h="5718" w="8144">
                  <a:moveTo>
                    <a:pt x="4185" y="1"/>
                  </a:moveTo>
                  <a:lnTo>
                    <a:pt x="0" y="3677"/>
                  </a:lnTo>
                  <a:lnTo>
                    <a:pt x="5028" y="5717"/>
                  </a:lnTo>
                  <a:lnTo>
                    <a:pt x="8143" y="1050"/>
                  </a:lnTo>
                  <a:lnTo>
                    <a:pt x="4185" y="1"/>
                  </a:lnTo>
                  <a:close/>
                </a:path>
              </a:pathLst>
            </a:custGeom>
            <a:solidFill>
              <a:schemeClr val="accent6"/>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7"/>
            <p:cNvSpPr/>
            <p:nvPr/>
          </p:nvSpPr>
          <p:spPr>
            <a:xfrm>
              <a:off x="4276088" y="4337511"/>
              <a:ext cx="245417" cy="113668"/>
            </a:xfrm>
            <a:custGeom>
              <a:rect b="b" l="l" r="r" t="t"/>
              <a:pathLst>
                <a:path extrusionOk="0" h="1585" w="3422">
                  <a:moveTo>
                    <a:pt x="87" y="1"/>
                  </a:moveTo>
                  <a:lnTo>
                    <a:pt x="0" y="211"/>
                  </a:lnTo>
                  <a:lnTo>
                    <a:pt x="3334" y="1584"/>
                  </a:lnTo>
                  <a:lnTo>
                    <a:pt x="3421" y="1371"/>
                  </a:lnTo>
                  <a:lnTo>
                    <a:pt x="8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7"/>
            <p:cNvSpPr/>
            <p:nvPr/>
          </p:nvSpPr>
          <p:spPr>
            <a:xfrm>
              <a:off x="4402670" y="4325248"/>
              <a:ext cx="126940" cy="67556"/>
            </a:xfrm>
            <a:custGeom>
              <a:rect b="b" l="l" r="r" t="t"/>
              <a:pathLst>
                <a:path extrusionOk="0" h="942" w="1770">
                  <a:moveTo>
                    <a:pt x="91" y="0"/>
                  </a:moveTo>
                  <a:lnTo>
                    <a:pt x="1" y="208"/>
                  </a:lnTo>
                  <a:lnTo>
                    <a:pt x="1677" y="941"/>
                  </a:lnTo>
                  <a:lnTo>
                    <a:pt x="1769" y="733"/>
                  </a:lnTo>
                  <a:lnTo>
                    <a:pt x="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7"/>
            <p:cNvSpPr/>
            <p:nvPr/>
          </p:nvSpPr>
          <p:spPr>
            <a:xfrm>
              <a:off x="4358635" y="4245287"/>
              <a:ext cx="209343" cy="101764"/>
            </a:xfrm>
            <a:custGeom>
              <a:rect b="b" l="l" r="r" t="t"/>
              <a:pathLst>
                <a:path extrusionOk="0" h="1419" w="2919">
                  <a:moveTo>
                    <a:pt x="91" y="0"/>
                  </a:moveTo>
                  <a:lnTo>
                    <a:pt x="1" y="209"/>
                  </a:lnTo>
                  <a:lnTo>
                    <a:pt x="2829" y="1418"/>
                  </a:lnTo>
                  <a:lnTo>
                    <a:pt x="2918" y="1210"/>
                  </a:lnTo>
                  <a:lnTo>
                    <a:pt x="9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7"/>
            <p:cNvSpPr/>
            <p:nvPr/>
          </p:nvSpPr>
          <p:spPr>
            <a:xfrm>
              <a:off x="4493250" y="4239263"/>
              <a:ext cx="96819" cy="50918"/>
            </a:xfrm>
            <a:custGeom>
              <a:rect b="b" l="l" r="r" t="t"/>
              <a:pathLst>
                <a:path extrusionOk="0" h="710" w="1350">
                  <a:moveTo>
                    <a:pt x="82" y="0"/>
                  </a:moveTo>
                  <a:lnTo>
                    <a:pt x="0" y="214"/>
                  </a:lnTo>
                  <a:lnTo>
                    <a:pt x="1265" y="709"/>
                  </a:lnTo>
                  <a:lnTo>
                    <a:pt x="1350" y="496"/>
                  </a:lnTo>
                  <a:lnTo>
                    <a:pt x="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7"/>
            <p:cNvSpPr/>
            <p:nvPr/>
          </p:nvSpPr>
          <p:spPr>
            <a:xfrm>
              <a:off x="4058352" y="4547130"/>
              <a:ext cx="1443888" cy="27610"/>
            </a:xfrm>
            <a:custGeom>
              <a:rect b="b" l="l" r="r" t="t"/>
              <a:pathLst>
                <a:path extrusionOk="0" h="385" w="20133">
                  <a:moveTo>
                    <a:pt x="20130" y="0"/>
                  </a:moveTo>
                  <a:lnTo>
                    <a:pt x="0" y="156"/>
                  </a:lnTo>
                  <a:lnTo>
                    <a:pt x="3" y="385"/>
                  </a:lnTo>
                  <a:lnTo>
                    <a:pt x="20132" y="230"/>
                  </a:lnTo>
                  <a:lnTo>
                    <a:pt x="2013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7"/>
            <p:cNvSpPr/>
            <p:nvPr/>
          </p:nvSpPr>
          <p:spPr>
            <a:xfrm>
              <a:off x="3559196" y="1328542"/>
              <a:ext cx="443286" cy="424338"/>
            </a:xfrm>
            <a:custGeom>
              <a:rect b="b" l="l" r="r" t="t"/>
              <a:pathLst>
                <a:path extrusionOk="0" h="5917" w="6181">
                  <a:moveTo>
                    <a:pt x="5909" y="0"/>
                  </a:moveTo>
                  <a:lnTo>
                    <a:pt x="670" y="1974"/>
                  </a:lnTo>
                  <a:lnTo>
                    <a:pt x="1123" y="4789"/>
                  </a:lnTo>
                  <a:lnTo>
                    <a:pt x="308" y="3848"/>
                  </a:lnTo>
                  <a:lnTo>
                    <a:pt x="0" y="4472"/>
                  </a:lnTo>
                  <a:lnTo>
                    <a:pt x="1618" y="5917"/>
                  </a:lnTo>
                  <a:lnTo>
                    <a:pt x="1618" y="5917"/>
                  </a:lnTo>
                  <a:lnTo>
                    <a:pt x="1123" y="2198"/>
                  </a:lnTo>
                  <a:lnTo>
                    <a:pt x="6180" y="722"/>
                  </a:lnTo>
                  <a:lnTo>
                    <a:pt x="59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7"/>
            <p:cNvSpPr/>
            <p:nvPr/>
          </p:nvSpPr>
          <p:spPr>
            <a:xfrm>
              <a:off x="4705893" y="1160875"/>
              <a:ext cx="297197" cy="248062"/>
            </a:xfrm>
            <a:custGeom>
              <a:rect b="b" l="l" r="r" t="t"/>
              <a:pathLst>
                <a:path extrusionOk="0" h="3459" w="4144">
                  <a:moveTo>
                    <a:pt x="1263" y="1"/>
                  </a:moveTo>
                  <a:lnTo>
                    <a:pt x="1263" y="1"/>
                  </a:lnTo>
                  <a:cubicBezTo>
                    <a:pt x="1352" y="119"/>
                    <a:pt x="1413" y="214"/>
                    <a:pt x="1444" y="288"/>
                  </a:cubicBezTo>
                  <a:cubicBezTo>
                    <a:pt x="1463" y="333"/>
                    <a:pt x="1479" y="372"/>
                    <a:pt x="1487" y="406"/>
                  </a:cubicBezTo>
                  <a:cubicBezTo>
                    <a:pt x="1497" y="438"/>
                    <a:pt x="1508" y="501"/>
                    <a:pt x="1521" y="594"/>
                  </a:cubicBezTo>
                  <a:cubicBezTo>
                    <a:pt x="1529" y="673"/>
                    <a:pt x="1545" y="783"/>
                    <a:pt x="1566" y="923"/>
                  </a:cubicBezTo>
                  <a:cubicBezTo>
                    <a:pt x="1587" y="1065"/>
                    <a:pt x="1613" y="1255"/>
                    <a:pt x="1642" y="1492"/>
                  </a:cubicBezTo>
                  <a:cubicBezTo>
                    <a:pt x="1379" y="1632"/>
                    <a:pt x="1165" y="1740"/>
                    <a:pt x="1002" y="1822"/>
                  </a:cubicBezTo>
                  <a:cubicBezTo>
                    <a:pt x="838" y="1901"/>
                    <a:pt x="709" y="1961"/>
                    <a:pt x="617" y="2003"/>
                  </a:cubicBezTo>
                  <a:cubicBezTo>
                    <a:pt x="509" y="2056"/>
                    <a:pt x="430" y="2088"/>
                    <a:pt x="382" y="2104"/>
                  </a:cubicBezTo>
                  <a:cubicBezTo>
                    <a:pt x="340" y="2114"/>
                    <a:pt x="298" y="2119"/>
                    <a:pt x="256" y="2125"/>
                  </a:cubicBezTo>
                  <a:cubicBezTo>
                    <a:pt x="219" y="2130"/>
                    <a:pt x="179" y="2135"/>
                    <a:pt x="132" y="2138"/>
                  </a:cubicBezTo>
                  <a:cubicBezTo>
                    <a:pt x="97" y="2142"/>
                    <a:pt x="65" y="2144"/>
                    <a:pt x="34" y="2144"/>
                  </a:cubicBezTo>
                  <a:cubicBezTo>
                    <a:pt x="23" y="2144"/>
                    <a:pt x="11" y="2144"/>
                    <a:pt x="0" y="2143"/>
                  </a:cubicBezTo>
                  <a:lnTo>
                    <a:pt x="0" y="2143"/>
                  </a:lnTo>
                  <a:cubicBezTo>
                    <a:pt x="121" y="2199"/>
                    <a:pt x="227" y="2246"/>
                    <a:pt x="319" y="2283"/>
                  </a:cubicBezTo>
                  <a:cubicBezTo>
                    <a:pt x="411" y="2322"/>
                    <a:pt x="488" y="2354"/>
                    <a:pt x="548" y="2383"/>
                  </a:cubicBezTo>
                  <a:cubicBezTo>
                    <a:pt x="620" y="2415"/>
                    <a:pt x="680" y="2441"/>
                    <a:pt x="730" y="2459"/>
                  </a:cubicBezTo>
                  <a:lnTo>
                    <a:pt x="896" y="2525"/>
                  </a:lnTo>
                  <a:cubicBezTo>
                    <a:pt x="1007" y="2570"/>
                    <a:pt x="1144" y="2618"/>
                    <a:pt x="1313" y="2673"/>
                  </a:cubicBezTo>
                  <a:cubicBezTo>
                    <a:pt x="1297" y="2618"/>
                    <a:pt x="1289" y="2567"/>
                    <a:pt x="1292" y="2523"/>
                  </a:cubicBezTo>
                  <a:cubicBezTo>
                    <a:pt x="1297" y="2475"/>
                    <a:pt x="1299" y="2438"/>
                    <a:pt x="1305" y="2407"/>
                  </a:cubicBezTo>
                  <a:cubicBezTo>
                    <a:pt x="1313" y="2367"/>
                    <a:pt x="1326" y="2336"/>
                    <a:pt x="1344" y="2309"/>
                  </a:cubicBezTo>
                  <a:cubicBezTo>
                    <a:pt x="1365" y="2283"/>
                    <a:pt x="1397" y="2251"/>
                    <a:pt x="1442" y="2217"/>
                  </a:cubicBezTo>
                  <a:cubicBezTo>
                    <a:pt x="1479" y="2188"/>
                    <a:pt x="1531" y="2151"/>
                    <a:pt x="1600" y="2112"/>
                  </a:cubicBezTo>
                  <a:cubicBezTo>
                    <a:pt x="1666" y="2069"/>
                    <a:pt x="1753" y="2025"/>
                    <a:pt x="1858" y="1977"/>
                  </a:cubicBezTo>
                  <a:cubicBezTo>
                    <a:pt x="1900" y="2177"/>
                    <a:pt x="1932" y="2336"/>
                    <a:pt x="1950" y="2452"/>
                  </a:cubicBezTo>
                  <a:cubicBezTo>
                    <a:pt x="1969" y="2565"/>
                    <a:pt x="1982" y="2652"/>
                    <a:pt x="1987" y="2715"/>
                  </a:cubicBezTo>
                  <a:cubicBezTo>
                    <a:pt x="1993" y="2786"/>
                    <a:pt x="1993" y="2834"/>
                    <a:pt x="1987" y="2860"/>
                  </a:cubicBezTo>
                  <a:cubicBezTo>
                    <a:pt x="1974" y="2878"/>
                    <a:pt x="1958" y="2897"/>
                    <a:pt x="1937" y="2915"/>
                  </a:cubicBezTo>
                  <a:cubicBezTo>
                    <a:pt x="1919" y="2931"/>
                    <a:pt x="1898" y="2947"/>
                    <a:pt x="1871" y="2968"/>
                  </a:cubicBezTo>
                  <a:cubicBezTo>
                    <a:pt x="1845" y="2987"/>
                    <a:pt x="1811" y="3005"/>
                    <a:pt x="1771" y="3023"/>
                  </a:cubicBezTo>
                  <a:cubicBezTo>
                    <a:pt x="1845" y="3052"/>
                    <a:pt x="1919" y="3079"/>
                    <a:pt x="1990" y="3105"/>
                  </a:cubicBezTo>
                  <a:cubicBezTo>
                    <a:pt x="2064" y="3129"/>
                    <a:pt x="2130" y="3153"/>
                    <a:pt x="2190" y="3171"/>
                  </a:cubicBezTo>
                  <a:cubicBezTo>
                    <a:pt x="2259" y="3197"/>
                    <a:pt x="2327" y="3218"/>
                    <a:pt x="2396" y="3237"/>
                  </a:cubicBezTo>
                  <a:cubicBezTo>
                    <a:pt x="2462" y="3258"/>
                    <a:pt x="2533" y="3282"/>
                    <a:pt x="2607" y="3303"/>
                  </a:cubicBezTo>
                  <a:cubicBezTo>
                    <a:pt x="2670" y="3321"/>
                    <a:pt x="2741" y="3345"/>
                    <a:pt x="2823" y="3374"/>
                  </a:cubicBezTo>
                  <a:cubicBezTo>
                    <a:pt x="2902" y="3406"/>
                    <a:pt x="2986" y="3432"/>
                    <a:pt x="3073" y="3458"/>
                  </a:cubicBezTo>
                  <a:cubicBezTo>
                    <a:pt x="3002" y="3390"/>
                    <a:pt x="2941" y="3319"/>
                    <a:pt x="2886" y="3242"/>
                  </a:cubicBezTo>
                  <a:cubicBezTo>
                    <a:pt x="2831" y="3166"/>
                    <a:pt x="2786" y="3097"/>
                    <a:pt x="2746" y="3031"/>
                  </a:cubicBezTo>
                  <a:cubicBezTo>
                    <a:pt x="2701" y="2958"/>
                    <a:pt x="2659" y="2886"/>
                    <a:pt x="2625" y="2815"/>
                  </a:cubicBezTo>
                  <a:cubicBezTo>
                    <a:pt x="2588" y="2744"/>
                    <a:pt x="2554" y="2654"/>
                    <a:pt x="2520" y="2549"/>
                  </a:cubicBezTo>
                  <a:cubicBezTo>
                    <a:pt x="2493" y="2459"/>
                    <a:pt x="2462" y="2346"/>
                    <a:pt x="2425" y="2212"/>
                  </a:cubicBezTo>
                  <a:cubicBezTo>
                    <a:pt x="2391" y="2077"/>
                    <a:pt x="2359" y="1922"/>
                    <a:pt x="2333" y="1743"/>
                  </a:cubicBezTo>
                  <a:cubicBezTo>
                    <a:pt x="2504" y="1645"/>
                    <a:pt x="2646" y="1563"/>
                    <a:pt x="2765" y="1497"/>
                  </a:cubicBezTo>
                  <a:cubicBezTo>
                    <a:pt x="2881" y="1434"/>
                    <a:pt x="2981" y="1382"/>
                    <a:pt x="3063" y="1337"/>
                  </a:cubicBezTo>
                  <a:cubicBezTo>
                    <a:pt x="3152" y="1289"/>
                    <a:pt x="3226" y="1250"/>
                    <a:pt x="3289" y="1218"/>
                  </a:cubicBezTo>
                  <a:cubicBezTo>
                    <a:pt x="3347" y="1194"/>
                    <a:pt x="3418" y="1168"/>
                    <a:pt x="3503" y="1147"/>
                  </a:cubicBezTo>
                  <a:cubicBezTo>
                    <a:pt x="3576" y="1126"/>
                    <a:pt x="3663" y="1105"/>
                    <a:pt x="3769" y="1084"/>
                  </a:cubicBezTo>
                  <a:cubicBezTo>
                    <a:pt x="3874" y="1065"/>
                    <a:pt x="4001" y="1049"/>
                    <a:pt x="4143" y="1039"/>
                  </a:cubicBezTo>
                  <a:cubicBezTo>
                    <a:pt x="3990" y="994"/>
                    <a:pt x="3866" y="955"/>
                    <a:pt x="3769" y="920"/>
                  </a:cubicBezTo>
                  <a:cubicBezTo>
                    <a:pt x="3671" y="889"/>
                    <a:pt x="3595" y="862"/>
                    <a:pt x="3537" y="844"/>
                  </a:cubicBezTo>
                  <a:cubicBezTo>
                    <a:pt x="3468" y="820"/>
                    <a:pt x="3416" y="802"/>
                    <a:pt x="3379" y="789"/>
                  </a:cubicBezTo>
                  <a:cubicBezTo>
                    <a:pt x="3347" y="775"/>
                    <a:pt x="3305" y="757"/>
                    <a:pt x="3255" y="733"/>
                  </a:cubicBezTo>
                  <a:cubicBezTo>
                    <a:pt x="3210" y="712"/>
                    <a:pt x="3157" y="688"/>
                    <a:pt x="3094" y="659"/>
                  </a:cubicBezTo>
                  <a:cubicBezTo>
                    <a:pt x="3028" y="633"/>
                    <a:pt x="2954" y="599"/>
                    <a:pt x="2868" y="557"/>
                  </a:cubicBezTo>
                  <a:lnTo>
                    <a:pt x="2868" y="557"/>
                  </a:lnTo>
                  <a:cubicBezTo>
                    <a:pt x="2886" y="628"/>
                    <a:pt x="2894" y="678"/>
                    <a:pt x="2894" y="707"/>
                  </a:cubicBezTo>
                  <a:cubicBezTo>
                    <a:pt x="2894" y="725"/>
                    <a:pt x="2891" y="744"/>
                    <a:pt x="2889" y="762"/>
                  </a:cubicBezTo>
                  <a:cubicBezTo>
                    <a:pt x="2875" y="778"/>
                    <a:pt x="2839" y="807"/>
                    <a:pt x="2781" y="849"/>
                  </a:cubicBezTo>
                  <a:cubicBezTo>
                    <a:pt x="2725" y="883"/>
                    <a:pt x="2646" y="934"/>
                    <a:pt x="2538" y="994"/>
                  </a:cubicBezTo>
                  <a:cubicBezTo>
                    <a:pt x="2430" y="1057"/>
                    <a:pt x="2277" y="1139"/>
                    <a:pt x="2080" y="1242"/>
                  </a:cubicBezTo>
                  <a:cubicBezTo>
                    <a:pt x="2056" y="1068"/>
                    <a:pt x="2040" y="931"/>
                    <a:pt x="2032" y="828"/>
                  </a:cubicBezTo>
                  <a:cubicBezTo>
                    <a:pt x="2024" y="728"/>
                    <a:pt x="2022" y="652"/>
                    <a:pt x="2027" y="596"/>
                  </a:cubicBezTo>
                  <a:cubicBezTo>
                    <a:pt x="2027" y="533"/>
                    <a:pt x="2032" y="488"/>
                    <a:pt x="2040" y="459"/>
                  </a:cubicBezTo>
                  <a:cubicBezTo>
                    <a:pt x="2051" y="443"/>
                    <a:pt x="2069" y="430"/>
                    <a:pt x="2095" y="420"/>
                  </a:cubicBezTo>
                  <a:cubicBezTo>
                    <a:pt x="2116" y="412"/>
                    <a:pt x="2148" y="404"/>
                    <a:pt x="2188" y="404"/>
                  </a:cubicBezTo>
                  <a:cubicBezTo>
                    <a:pt x="2194" y="403"/>
                    <a:pt x="2201" y="403"/>
                    <a:pt x="2208" y="403"/>
                  </a:cubicBezTo>
                  <a:cubicBezTo>
                    <a:pt x="2243" y="403"/>
                    <a:pt x="2286" y="408"/>
                    <a:pt x="2340" y="414"/>
                  </a:cubicBezTo>
                  <a:cubicBezTo>
                    <a:pt x="2214" y="372"/>
                    <a:pt x="2111" y="338"/>
                    <a:pt x="2035" y="309"/>
                  </a:cubicBezTo>
                  <a:cubicBezTo>
                    <a:pt x="1958" y="280"/>
                    <a:pt x="1898" y="256"/>
                    <a:pt x="1850" y="240"/>
                  </a:cubicBezTo>
                  <a:lnTo>
                    <a:pt x="1740" y="196"/>
                  </a:lnTo>
                  <a:lnTo>
                    <a:pt x="1642" y="156"/>
                  </a:lnTo>
                  <a:cubicBezTo>
                    <a:pt x="1605" y="143"/>
                    <a:pt x="1558" y="122"/>
                    <a:pt x="1497" y="95"/>
                  </a:cubicBezTo>
                  <a:cubicBezTo>
                    <a:pt x="1436" y="69"/>
                    <a:pt x="1357" y="37"/>
                    <a:pt x="1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7"/>
            <p:cNvSpPr/>
            <p:nvPr/>
          </p:nvSpPr>
          <p:spPr>
            <a:xfrm>
              <a:off x="5646546" y="1608011"/>
              <a:ext cx="126725" cy="123708"/>
            </a:xfrm>
            <a:custGeom>
              <a:rect b="b" l="l" r="r" t="t"/>
              <a:pathLst>
                <a:path extrusionOk="0" h="1725" w="1767">
                  <a:moveTo>
                    <a:pt x="1389" y="1"/>
                  </a:moveTo>
                  <a:lnTo>
                    <a:pt x="1389" y="1"/>
                  </a:lnTo>
                  <a:cubicBezTo>
                    <a:pt x="1318" y="33"/>
                    <a:pt x="1260" y="56"/>
                    <a:pt x="1216" y="77"/>
                  </a:cubicBezTo>
                  <a:cubicBezTo>
                    <a:pt x="1168" y="96"/>
                    <a:pt x="1131" y="112"/>
                    <a:pt x="1105" y="122"/>
                  </a:cubicBezTo>
                  <a:cubicBezTo>
                    <a:pt x="1071" y="135"/>
                    <a:pt x="1047" y="146"/>
                    <a:pt x="1028" y="151"/>
                  </a:cubicBezTo>
                  <a:cubicBezTo>
                    <a:pt x="1013" y="156"/>
                    <a:pt x="992" y="162"/>
                    <a:pt x="965" y="170"/>
                  </a:cubicBezTo>
                  <a:cubicBezTo>
                    <a:pt x="944" y="178"/>
                    <a:pt x="915" y="185"/>
                    <a:pt x="883" y="196"/>
                  </a:cubicBezTo>
                  <a:cubicBezTo>
                    <a:pt x="849" y="207"/>
                    <a:pt x="812" y="217"/>
                    <a:pt x="768" y="228"/>
                  </a:cubicBezTo>
                  <a:cubicBezTo>
                    <a:pt x="797" y="249"/>
                    <a:pt x="815" y="265"/>
                    <a:pt x="826" y="275"/>
                  </a:cubicBezTo>
                  <a:cubicBezTo>
                    <a:pt x="831" y="283"/>
                    <a:pt x="836" y="291"/>
                    <a:pt x="841" y="299"/>
                  </a:cubicBezTo>
                  <a:cubicBezTo>
                    <a:pt x="841" y="309"/>
                    <a:pt x="836" y="330"/>
                    <a:pt x="828" y="365"/>
                  </a:cubicBezTo>
                  <a:cubicBezTo>
                    <a:pt x="820" y="394"/>
                    <a:pt x="804" y="438"/>
                    <a:pt x="786" y="496"/>
                  </a:cubicBezTo>
                  <a:cubicBezTo>
                    <a:pt x="765" y="552"/>
                    <a:pt x="736" y="631"/>
                    <a:pt x="696" y="731"/>
                  </a:cubicBezTo>
                  <a:cubicBezTo>
                    <a:pt x="631" y="676"/>
                    <a:pt x="580" y="631"/>
                    <a:pt x="546" y="594"/>
                  </a:cubicBezTo>
                  <a:cubicBezTo>
                    <a:pt x="512" y="560"/>
                    <a:pt x="486" y="533"/>
                    <a:pt x="470" y="512"/>
                  </a:cubicBezTo>
                  <a:cubicBezTo>
                    <a:pt x="451" y="489"/>
                    <a:pt x="438" y="470"/>
                    <a:pt x="433" y="457"/>
                  </a:cubicBezTo>
                  <a:cubicBezTo>
                    <a:pt x="430" y="446"/>
                    <a:pt x="433" y="436"/>
                    <a:pt x="441" y="425"/>
                  </a:cubicBezTo>
                  <a:cubicBezTo>
                    <a:pt x="446" y="415"/>
                    <a:pt x="454" y="402"/>
                    <a:pt x="467" y="388"/>
                  </a:cubicBezTo>
                  <a:cubicBezTo>
                    <a:pt x="480" y="378"/>
                    <a:pt x="501" y="362"/>
                    <a:pt x="528" y="346"/>
                  </a:cubicBezTo>
                  <a:lnTo>
                    <a:pt x="528" y="346"/>
                  </a:lnTo>
                  <a:cubicBezTo>
                    <a:pt x="467" y="370"/>
                    <a:pt x="420" y="388"/>
                    <a:pt x="383" y="404"/>
                  </a:cubicBezTo>
                  <a:cubicBezTo>
                    <a:pt x="346" y="417"/>
                    <a:pt x="314" y="428"/>
                    <a:pt x="293" y="436"/>
                  </a:cubicBezTo>
                  <a:lnTo>
                    <a:pt x="238" y="454"/>
                  </a:lnTo>
                  <a:lnTo>
                    <a:pt x="190" y="473"/>
                  </a:lnTo>
                  <a:cubicBezTo>
                    <a:pt x="172" y="478"/>
                    <a:pt x="148" y="486"/>
                    <a:pt x="117" y="496"/>
                  </a:cubicBezTo>
                  <a:cubicBezTo>
                    <a:pt x="85" y="507"/>
                    <a:pt x="48" y="520"/>
                    <a:pt x="1" y="536"/>
                  </a:cubicBezTo>
                  <a:cubicBezTo>
                    <a:pt x="72" y="552"/>
                    <a:pt x="125" y="568"/>
                    <a:pt x="159" y="583"/>
                  </a:cubicBezTo>
                  <a:cubicBezTo>
                    <a:pt x="180" y="594"/>
                    <a:pt x="198" y="604"/>
                    <a:pt x="211" y="612"/>
                  </a:cubicBezTo>
                  <a:cubicBezTo>
                    <a:pt x="225" y="623"/>
                    <a:pt x="251" y="641"/>
                    <a:pt x="283" y="670"/>
                  </a:cubicBezTo>
                  <a:cubicBezTo>
                    <a:pt x="312" y="697"/>
                    <a:pt x="354" y="734"/>
                    <a:pt x="406" y="778"/>
                  </a:cubicBezTo>
                  <a:cubicBezTo>
                    <a:pt x="459" y="823"/>
                    <a:pt x="528" y="884"/>
                    <a:pt x="615" y="963"/>
                  </a:cubicBezTo>
                  <a:cubicBezTo>
                    <a:pt x="562" y="1097"/>
                    <a:pt x="517" y="1208"/>
                    <a:pt x="483" y="1287"/>
                  </a:cubicBezTo>
                  <a:cubicBezTo>
                    <a:pt x="449" y="1369"/>
                    <a:pt x="422" y="1432"/>
                    <a:pt x="401" y="1477"/>
                  </a:cubicBezTo>
                  <a:cubicBezTo>
                    <a:pt x="378" y="1530"/>
                    <a:pt x="359" y="1566"/>
                    <a:pt x="346" y="1587"/>
                  </a:cubicBezTo>
                  <a:cubicBezTo>
                    <a:pt x="333" y="1606"/>
                    <a:pt x="320" y="1622"/>
                    <a:pt x="306" y="1638"/>
                  </a:cubicBezTo>
                  <a:cubicBezTo>
                    <a:pt x="296" y="1651"/>
                    <a:pt x="280" y="1664"/>
                    <a:pt x="264" y="1682"/>
                  </a:cubicBezTo>
                  <a:cubicBezTo>
                    <a:pt x="248" y="1698"/>
                    <a:pt x="233" y="1711"/>
                    <a:pt x="219" y="1725"/>
                  </a:cubicBezTo>
                  <a:cubicBezTo>
                    <a:pt x="280" y="1706"/>
                    <a:pt x="335" y="1690"/>
                    <a:pt x="380" y="1674"/>
                  </a:cubicBezTo>
                  <a:cubicBezTo>
                    <a:pt x="428" y="1659"/>
                    <a:pt x="464" y="1648"/>
                    <a:pt x="496" y="1638"/>
                  </a:cubicBezTo>
                  <a:cubicBezTo>
                    <a:pt x="530" y="1627"/>
                    <a:pt x="562" y="1616"/>
                    <a:pt x="588" y="1609"/>
                  </a:cubicBezTo>
                  <a:lnTo>
                    <a:pt x="670" y="1580"/>
                  </a:lnTo>
                  <a:cubicBezTo>
                    <a:pt x="723" y="1561"/>
                    <a:pt x="791" y="1535"/>
                    <a:pt x="868" y="1503"/>
                  </a:cubicBezTo>
                  <a:cubicBezTo>
                    <a:pt x="847" y="1487"/>
                    <a:pt x="828" y="1472"/>
                    <a:pt x="812" y="1453"/>
                  </a:cubicBezTo>
                  <a:cubicBezTo>
                    <a:pt x="799" y="1435"/>
                    <a:pt x="789" y="1419"/>
                    <a:pt x="781" y="1406"/>
                  </a:cubicBezTo>
                  <a:cubicBezTo>
                    <a:pt x="773" y="1390"/>
                    <a:pt x="765" y="1374"/>
                    <a:pt x="765" y="1358"/>
                  </a:cubicBezTo>
                  <a:cubicBezTo>
                    <a:pt x="765" y="1342"/>
                    <a:pt x="768" y="1321"/>
                    <a:pt x="770" y="1292"/>
                  </a:cubicBezTo>
                  <a:cubicBezTo>
                    <a:pt x="775" y="1271"/>
                    <a:pt x="783" y="1240"/>
                    <a:pt x="797" y="1205"/>
                  </a:cubicBezTo>
                  <a:cubicBezTo>
                    <a:pt x="807" y="1168"/>
                    <a:pt x="823" y="1124"/>
                    <a:pt x="847" y="1074"/>
                  </a:cubicBezTo>
                  <a:cubicBezTo>
                    <a:pt x="928" y="1132"/>
                    <a:pt x="989" y="1182"/>
                    <a:pt x="1034" y="1216"/>
                  </a:cubicBezTo>
                  <a:cubicBezTo>
                    <a:pt x="1076" y="1253"/>
                    <a:pt x="1108" y="1282"/>
                    <a:pt x="1131" y="1303"/>
                  </a:cubicBezTo>
                  <a:cubicBezTo>
                    <a:pt x="1155" y="1327"/>
                    <a:pt x="1171" y="1345"/>
                    <a:pt x="1176" y="1356"/>
                  </a:cubicBezTo>
                  <a:cubicBezTo>
                    <a:pt x="1179" y="1366"/>
                    <a:pt x="1179" y="1379"/>
                    <a:pt x="1176" y="1392"/>
                  </a:cubicBezTo>
                  <a:cubicBezTo>
                    <a:pt x="1173" y="1403"/>
                    <a:pt x="1171" y="1416"/>
                    <a:pt x="1168" y="1432"/>
                  </a:cubicBezTo>
                  <a:cubicBezTo>
                    <a:pt x="1165" y="1448"/>
                    <a:pt x="1158" y="1466"/>
                    <a:pt x="1150" y="1485"/>
                  </a:cubicBezTo>
                  <a:cubicBezTo>
                    <a:pt x="1187" y="1472"/>
                    <a:pt x="1221" y="1458"/>
                    <a:pt x="1255" y="1445"/>
                  </a:cubicBezTo>
                  <a:cubicBezTo>
                    <a:pt x="1292" y="1429"/>
                    <a:pt x="1321" y="1419"/>
                    <a:pt x="1350" y="1406"/>
                  </a:cubicBezTo>
                  <a:cubicBezTo>
                    <a:pt x="1384" y="1392"/>
                    <a:pt x="1416" y="1379"/>
                    <a:pt x="1447" y="1363"/>
                  </a:cubicBezTo>
                  <a:cubicBezTo>
                    <a:pt x="1476" y="1350"/>
                    <a:pt x="1511" y="1337"/>
                    <a:pt x="1545" y="1321"/>
                  </a:cubicBezTo>
                  <a:cubicBezTo>
                    <a:pt x="1574" y="1308"/>
                    <a:pt x="1608" y="1295"/>
                    <a:pt x="1648" y="1279"/>
                  </a:cubicBezTo>
                  <a:cubicBezTo>
                    <a:pt x="1687" y="1263"/>
                    <a:pt x="1727" y="1248"/>
                    <a:pt x="1766" y="1232"/>
                  </a:cubicBezTo>
                  <a:cubicBezTo>
                    <a:pt x="1719" y="1226"/>
                    <a:pt x="1671" y="1221"/>
                    <a:pt x="1629" y="1211"/>
                  </a:cubicBezTo>
                  <a:cubicBezTo>
                    <a:pt x="1585" y="1200"/>
                    <a:pt x="1545" y="1190"/>
                    <a:pt x="1511" y="1176"/>
                  </a:cubicBezTo>
                  <a:cubicBezTo>
                    <a:pt x="1469" y="1166"/>
                    <a:pt x="1432" y="1150"/>
                    <a:pt x="1395" y="1137"/>
                  </a:cubicBezTo>
                  <a:cubicBezTo>
                    <a:pt x="1361" y="1121"/>
                    <a:pt x="1321" y="1100"/>
                    <a:pt x="1274" y="1071"/>
                  </a:cubicBezTo>
                  <a:cubicBezTo>
                    <a:pt x="1234" y="1047"/>
                    <a:pt x="1187" y="1016"/>
                    <a:pt x="1131" y="979"/>
                  </a:cubicBezTo>
                  <a:cubicBezTo>
                    <a:pt x="1076" y="939"/>
                    <a:pt x="1015" y="892"/>
                    <a:pt x="947" y="834"/>
                  </a:cubicBezTo>
                  <a:cubicBezTo>
                    <a:pt x="978" y="744"/>
                    <a:pt x="1007" y="670"/>
                    <a:pt x="1028" y="607"/>
                  </a:cubicBezTo>
                  <a:cubicBezTo>
                    <a:pt x="1052" y="546"/>
                    <a:pt x="1071" y="496"/>
                    <a:pt x="1086" y="454"/>
                  </a:cubicBezTo>
                  <a:cubicBezTo>
                    <a:pt x="1105" y="409"/>
                    <a:pt x="1121" y="370"/>
                    <a:pt x="1134" y="338"/>
                  </a:cubicBezTo>
                  <a:cubicBezTo>
                    <a:pt x="1147" y="309"/>
                    <a:pt x="1165" y="278"/>
                    <a:pt x="1189" y="243"/>
                  </a:cubicBezTo>
                  <a:cubicBezTo>
                    <a:pt x="1208" y="214"/>
                    <a:pt x="1234" y="178"/>
                    <a:pt x="1268" y="135"/>
                  </a:cubicBezTo>
                  <a:cubicBezTo>
                    <a:pt x="1300" y="96"/>
                    <a:pt x="1339" y="51"/>
                    <a:pt x="13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7"/>
            <p:cNvSpPr/>
            <p:nvPr/>
          </p:nvSpPr>
          <p:spPr>
            <a:xfrm>
              <a:off x="5443943" y="1706689"/>
              <a:ext cx="281706" cy="292741"/>
            </a:xfrm>
            <a:custGeom>
              <a:rect b="b" l="l" r="r" t="t"/>
              <a:pathLst>
                <a:path extrusionOk="0" h="4082" w="3928">
                  <a:moveTo>
                    <a:pt x="2570" y="1"/>
                  </a:moveTo>
                  <a:cubicBezTo>
                    <a:pt x="2504" y="43"/>
                    <a:pt x="2441" y="77"/>
                    <a:pt x="2386" y="111"/>
                  </a:cubicBezTo>
                  <a:cubicBezTo>
                    <a:pt x="2330" y="143"/>
                    <a:pt x="2283" y="169"/>
                    <a:pt x="2243" y="190"/>
                  </a:cubicBezTo>
                  <a:cubicBezTo>
                    <a:pt x="2198" y="214"/>
                    <a:pt x="2159" y="235"/>
                    <a:pt x="2122" y="248"/>
                  </a:cubicBezTo>
                  <a:cubicBezTo>
                    <a:pt x="2085" y="264"/>
                    <a:pt x="2040" y="280"/>
                    <a:pt x="1988" y="304"/>
                  </a:cubicBezTo>
                  <a:cubicBezTo>
                    <a:pt x="1943" y="320"/>
                    <a:pt x="1890" y="343"/>
                    <a:pt x="1829" y="367"/>
                  </a:cubicBezTo>
                  <a:cubicBezTo>
                    <a:pt x="1771" y="393"/>
                    <a:pt x="1698" y="422"/>
                    <a:pt x="1616" y="457"/>
                  </a:cubicBezTo>
                  <a:cubicBezTo>
                    <a:pt x="1806" y="578"/>
                    <a:pt x="1953" y="715"/>
                    <a:pt x="2064" y="870"/>
                  </a:cubicBezTo>
                  <a:cubicBezTo>
                    <a:pt x="2172" y="1023"/>
                    <a:pt x="2259" y="1171"/>
                    <a:pt x="2320" y="1308"/>
                  </a:cubicBezTo>
                  <a:cubicBezTo>
                    <a:pt x="2386" y="1471"/>
                    <a:pt x="2433" y="1635"/>
                    <a:pt x="2454" y="1801"/>
                  </a:cubicBezTo>
                  <a:cubicBezTo>
                    <a:pt x="2462" y="1861"/>
                    <a:pt x="2459" y="1935"/>
                    <a:pt x="2446" y="2017"/>
                  </a:cubicBezTo>
                  <a:cubicBezTo>
                    <a:pt x="2433" y="2101"/>
                    <a:pt x="2399" y="2175"/>
                    <a:pt x="2346" y="2238"/>
                  </a:cubicBezTo>
                  <a:cubicBezTo>
                    <a:pt x="2293" y="2301"/>
                    <a:pt x="2214" y="2344"/>
                    <a:pt x="2111" y="2365"/>
                  </a:cubicBezTo>
                  <a:cubicBezTo>
                    <a:pt x="2088" y="2369"/>
                    <a:pt x="2062" y="2371"/>
                    <a:pt x="2034" y="2371"/>
                  </a:cubicBezTo>
                  <a:cubicBezTo>
                    <a:pt x="1942" y="2371"/>
                    <a:pt x="1828" y="2347"/>
                    <a:pt x="1692" y="2299"/>
                  </a:cubicBezTo>
                  <a:cubicBezTo>
                    <a:pt x="1608" y="2267"/>
                    <a:pt x="1529" y="2209"/>
                    <a:pt x="1458" y="2127"/>
                  </a:cubicBezTo>
                  <a:cubicBezTo>
                    <a:pt x="1387" y="2046"/>
                    <a:pt x="1326" y="1951"/>
                    <a:pt x="1273" y="1845"/>
                  </a:cubicBezTo>
                  <a:cubicBezTo>
                    <a:pt x="1218" y="1740"/>
                    <a:pt x="1171" y="1627"/>
                    <a:pt x="1131" y="1511"/>
                  </a:cubicBezTo>
                  <a:cubicBezTo>
                    <a:pt x="1092" y="1395"/>
                    <a:pt x="1060" y="1287"/>
                    <a:pt x="1034" y="1187"/>
                  </a:cubicBezTo>
                  <a:cubicBezTo>
                    <a:pt x="1007" y="1086"/>
                    <a:pt x="989" y="999"/>
                    <a:pt x="976" y="926"/>
                  </a:cubicBezTo>
                  <a:cubicBezTo>
                    <a:pt x="962" y="855"/>
                    <a:pt x="957" y="810"/>
                    <a:pt x="957" y="794"/>
                  </a:cubicBezTo>
                  <a:cubicBezTo>
                    <a:pt x="865" y="849"/>
                    <a:pt x="786" y="897"/>
                    <a:pt x="720" y="936"/>
                  </a:cubicBezTo>
                  <a:cubicBezTo>
                    <a:pt x="651" y="976"/>
                    <a:pt x="596" y="1007"/>
                    <a:pt x="557" y="1031"/>
                  </a:cubicBezTo>
                  <a:cubicBezTo>
                    <a:pt x="504" y="1060"/>
                    <a:pt x="462" y="1081"/>
                    <a:pt x="427" y="1100"/>
                  </a:cubicBezTo>
                  <a:cubicBezTo>
                    <a:pt x="391" y="1118"/>
                    <a:pt x="351" y="1134"/>
                    <a:pt x="309" y="1150"/>
                  </a:cubicBezTo>
                  <a:cubicBezTo>
                    <a:pt x="269" y="1166"/>
                    <a:pt x="227" y="1184"/>
                    <a:pt x="177" y="1202"/>
                  </a:cubicBezTo>
                  <a:cubicBezTo>
                    <a:pt x="124" y="1221"/>
                    <a:pt x="66" y="1239"/>
                    <a:pt x="0" y="1260"/>
                  </a:cubicBezTo>
                  <a:cubicBezTo>
                    <a:pt x="85" y="1274"/>
                    <a:pt x="159" y="1295"/>
                    <a:pt x="227" y="1321"/>
                  </a:cubicBezTo>
                  <a:cubicBezTo>
                    <a:pt x="296" y="1345"/>
                    <a:pt x="354" y="1374"/>
                    <a:pt x="396" y="1400"/>
                  </a:cubicBezTo>
                  <a:cubicBezTo>
                    <a:pt x="451" y="1432"/>
                    <a:pt x="499" y="1466"/>
                    <a:pt x="538" y="1505"/>
                  </a:cubicBezTo>
                  <a:cubicBezTo>
                    <a:pt x="578" y="1542"/>
                    <a:pt x="615" y="1600"/>
                    <a:pt x="651" y="1677"/>
                  </a:cubicBezTo>
                  <a:cubicBezTo>
                    <a:pt x="688" y="1753"/>
                    <a:pt x="730" y="1838"/>
                    <a:pt x="773" y="1930"/>
                  </a:cubicBezTo>
                  <a:cubicBezTo>
                    <a:pt x="817" y="2025"/>
                    <a:pt x="865" y="2125"/>
                    <a:pt x="918" y="2230"/>
                  </a:cubicBezTo>
                  <a:cubicBezTo>
                    <a:pt x="970" y="2338"/>
                    <a:pt x="1031" y="2438"/>
                    <a:pt x="1099" y="2536"/>
                  </a:cubicBezTo>
                  <a:cubicBezTo>
                    <a:pt x="1171" y="2633"/>
                    <a:pt x="1247" y="2712"/>
                    <a:pt x="1329" y="2778"/>
                  </a:cubicBezTo>
                  <a:cubicBezTo>
                    <a:pt x="1413" y="2842"/>
                    <a:pt x="1508" y="2886"/>
                    <a:pt x="1613" y="2913"/>
                  </a:cubicBezTo>
                  <a:cubicBezTo>
                    <a:pt x="1670" y="2927"/>
                    <a:pt x="1732" y="2935"/>
                    <a:pt x="1799" y="2935"/>
                  </a:cubicBezTo>
                  <a:cubicBezTo>
                    <a:pt x="1852" y="2935"/>
                    <a:pt x="1908" y="2930"/>
                    <a:pt x="1966" y="2921"/>
                  </a:cubicBezTo>
                  <a:cubicBezTo>
                    <a:pt x="2098" y="2900"/>
                    <a:pt x="2246" y="2855"/>
                    <a:pt x="2412" y="2781"/>
                  </a:cubicBezTo>
                  <a:cubicBezTo>
                    <a:pt x="2530" y="2720"/>
                    <a:pt x="2631" y="2633"/>
                    <a:pt x="2715" y="2523"/>
                  </a:cubicBezTo>
                  <a:cubicBezTo>
                    <a:pt x="2789" y="2430"/>
                    <a:pt x="2849" y="2309"/>
                    <a:pt x="2894" y="2159"/>
                  </a:cubicBezTo>
                  <a:cubicBezTo>
                    <a:pt x="2942" y="2011"/>
                    <a:pt x="2944" y="1827"/>
                    <a:pt x="2907" y="1608"/>
                  </a:cubicBezTo>
                  <a:lnTo>
                    <a:pt x="2907" y="1608"/>
                  </a:lnTo>
                  <a:cubicBezTo>
                    <a:pt x="3102" y="1919"/>
                    <a:pt x="3234" y="2183"/>
                    <a:pt x="3308" y="2396"/>
                  </a:cubicBezTo>
                  <a:cubicBezTo>
                    <a:pt x="3382" y="2610"/>
                    <a:pt x="3424" y="2781"/>
                    <a:pt x="3434" y="2915"/>
                  </a:cubicBezTo>
                  <a:cubicBezTo>
                    <a:pt x="3445" y="3071"/>
                    <a:pt x="3427" y="3195"/>
                    <a:pt x="3379" y="3292"/>
                  </a:cubicBezTo>
                  <a:cubicBezTo>
                    <a:pt x="3318" y="3406"/>
                    <a:pt x="3255" y="3485"/>
                    <a:pt x="3187" y="3529"/>
                  </a:cubicBezTo>
                  <a:cubicBezTo>
                    <a:pt x="3122" y="3572"/>
                    <a:pt x="3059" y="3596"/>
                    <a:pt x="2996" y="3596"/>
                  </a:cubicBezTo>
                  <a:cubicBezTo>
                    <a:pt x="2993" y="3596"/>
                    <a:pt x="2990" y="3595"/>
                    <a:pt x="2986" y="3595"/>
                  </a:cubicBezTo>
                  <a:cubicBezTo>
                    <a:pt x="2921" y="3595"/>
                    <a:pt x="2860" y="3582"/>
                    <a:pt x="2807" y="3553"/>
                  </a:cubicBezTo>
                  <a:cubicBezTo>
                    <a:pt x="2752" y="3522"/>
                    <a:pt x="2710" y="3493"/>
                    <a:pt x="2678" y="3461"/>
                  </a:cubicBezTo>
                  <a:cubicBezTo>
                    <a:pt x="2665" y="3445"/>
                    <a:pt x="2652" y="3424"/>
                    <a:pt x="2641" y="3395"/>
                  </a:cubicBezTo>
                  <a:cubicBezTo>
                    <a:pt x="2633" y="3371"/>
                    <a:pt x="2628" y="3340"/>
                    <a:pt x="2625" y="3303"/>
                  </a:cubicBezTo>
                  <a:cubicBezTo>
                    <a:pt x="2623" y="3266"/>
                    <a:pt x="2625" y="3224"/>
                    <a:pt x="2636" y="3174"/>
                  </a:cubicBezTo>
                  <a:lnTo>
                    <a:pt x="2636" y="3174"/>
                  </a:lnTo>
                  <a:lnTo>
                    <a:pt x="1674" y="3711"/>
                  </a:lnTo>
                  <a:cubicBezTo>
                    <a:pt x="1690" y="3710"/>
                    <a:pt x="1707" y="3710"/>
                    <a:pt x="1724" y="3710"/>
                  </a:cubicBezTo>
                  <a:cubicBezTo>
                    <a:pt x="1754" y="3710"/>
                    <a:pt x="1785" y="3712"/>
                    <a:pt x="1816" y="3717"/>
                  </a:cubicBezTo>
                  <a:cubicBezTo>
                    <a:pt x="1866" y="3722"/>
                    <a:pt x="1916" y="3730"/>
                    <a:pt x="1961" y="3738"/>
                  </a:cubicBezTo>
                  <a:cubicBezTo>
                    <a:pt x="2014" y="3746"/>
                    <a:pt x="2061" y="3756"/>
                    <a:pt x="2109" y="3769"/>
                  </a:cubicBezTo>
                  <a:cubicBezTo>
                    <a:pt x="2151" y="3780"/>
                    <a:pt x="2183" y="3801"/>
                    <a:pt x="2209" y="3830"/>
                  </a:cubicBezTo>
                  <a:cubicBezTo>
                    <a:pt x="2235" y="3859"/>
                    <a:pt x="2262" y="3891"/>
                    <a:pt x="2291" y="3925"/>
                  </a:cubicBezTo>
                  <a:cubicBezTo>
                    <a:pt x="2317" y="3959"/>
                    <a:pt x="2351" y="3991"/>
                    <a:pt x="2391" y="4017"/>
                  </a:cubicBezTo>
                  <a:cubicBezTo>
                    <a:pt x="2428" y="4043"/>
                    <a:pt x="2480" y="4064"/>
                    <a:pt x="2544" y="4075"/>
                  </a:cubicBezTo>
                  <a:cubicBezTo>
                    <a:pt x="2569" y="4079"/>
                    <a:pt x="2597" y="4081"/>
                    <a:pt x="2628" y="4081"/>
                  </a:cubicBezTo>
                  <a:cubicBezTo>
                    <a:pt x="2675" y="4081"/>
                    <a:pt x="2729" y="4077"/>
                    <a:pt x="2789" y="4067"/>
                  </a:cubicBezTo>
                  <a:cubicBezTo>
                    <a:pt x="2886" y="4051"/>
                    <a:pt x="3010" y="4014"/>
                    <a:pt x="3163" y="3956"/>
                  </a:cubicBezTo>
                  <a:cubicBezTo>
                    <a:pt x="3316" y="3896"/>
                    <a:pt x="3448" y="3814"/>
                    <a:pt x="3550" y="3711"/>
                  </a:cubicBezTo>
                  <a:cubicBezTo>
                    <a:pt x="3656" y="3609"/>
                    <a:pt x="3737" y="3495"/>
                    <a:pt x="3798" y="3374"/>
                  </a:cubicBezTo>
                  <a:cubicBezTo>
                    <a:pt x="3856" y="3250"/>
                    <a:pt x="3893" y="3126"/>
                    <a:pt x="3911" y="3000"/>
                  </a:cubicBezTo>
                  <a:cubicBezTo>
                    <a:pt x="3927" y="2871"/>
                    <a:pt x="3925" y="2755"/>
                    <a:pt x="3904" y="2647"/>
                  </a:cubicBezTo>
                  <a:cubicBezTo>
                    <a:pt x="3885" y="2570"/>
                    <a:pt x="3824" y="2425"/>
                    <a:pt x="3724" y="2209"/>
                  </a:cubicBezTo>
                  <a:cubicBezTo>
                    <a:pt x="3680" y="2120"/>
                    <a:pt x="3627" y="2009"/>
                    <a:pt x="3564" y="1877"/>
                  </a:cubicBezTo>
                  <a:cubicBezTo>
                    <a:pt x="3498" y="1745"/>
                    <a:pt x="3419" y="1590"/>
                    <a:pt x="3326" y="1413"/>
                  </a:cubicBezTo>
                  <a:cubicBezTo>
                    <a:pt x="3234" y="1234"/>
                    <a:pt x="3123" y="1028"/>
                    <a:pt x="3000" y="794"/>
                  </a:cubicBezTo>
                  <a:cubicBezTo>
                    <a:pt x="2876" y="562"/>
                    <a:pt x="2731" y="298"/>
                    <a:pt x="25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7"/>
            <p:cNvSpPr/>
            <p:nvPr/>
          </p:nvSpPr>
          <p:spPr>
            <a:xfrm>
              <a:off x="5000941" y="1160875"/>
              <a:ext cx="126868" cy="156554"/>
            </a:xfrm>
            <a:custGeom>
              <a:rect b="b" l="l" r="r" t="t"/>
              <a:pathLst>
                <a:path extrusionOk="0" h="2183" w="1769">
                  <a:moveTo>
                    <a:pt x="714" y="1"/>
                  </a:moveTo>
                  <a:cubicBezTo>
                    <a:pt x="659" y="140"/>
                    <a:pt x="617" y="243"/>
                    <a:pt x="590" y="306"/>
                  </a:cubicBezTo>
                  <a:cubicBezTo>
                    <a:pt x="572" y="346"/>
                    <a:pt x="559" y="377"/>
                    <a:pt x="548" y="404"/>
                  </a:cubicBezTo>
                  <a:cubicBezTo>
                    <a:pt x="535" y="435"/>
                    <a:pt x="519" y="472"/>
                    <a:pt x="498" y="520"/>
                  </a:cubicBezTo>
                  <a:cubicBezTo>
                    <a:pt x="477" y="565"/>
                    <a:pt x="459" y="609"/>
                    <a:pt x="440" y="652"/>
                  </a:cubicBezTo>
                  <a:cubicBezTo>
                    <a:pt x="422" y="691"/>
                    <a:pt x="406" y="728"/>
                    <a:pt x="393" y="754"/>
                  </a:cubicBezTo>
                  <a:cubicBezTo>
                    <a:pt x="383" y="781"/>
                    <a:pt x="378" y="794"/>
                    <a:pt x="379" y="794"/>
                  </a:cubicBezTo>
                  <a:cubicBezTo>
                    <a:pt x="379" y="794"/>
                    <a:pt x="379" y="794"/>
                    <a:pt x="380" y="794"/>
                  </a:cubicBezTo>
                  <a:cubicBezTo>
                    <a:pt x="382" y="791"/>
                    <a:pt x="395" y="781"/>
                    <a:pt x="419" y="757"/>
                  </a:cubicBezTo>
                  <a:cubicBezTo>
                    <a:pt x="445" y="733"/>
                    <a:pt x="477" y="707"/>
                    <a:pt x="519" y="673"/>
                  </a:cubicBezTo>
                  <a:cubicBezTo>
                    <a:pt x="559" y="638"/>
                    <a:pt x="606" y="607"/>
                    <a:pt x="659" y="572"/>
                  </a:cubicBezTo>
                  <a:cubicBezTo>
                    <a:pt x="712" y="538"/>
                    <a:pt x="764" y="509"/>
                    <a:pt x="822" y="485"/>
                  </a:cubicBezTo>
                  <a:cubicBezTo>
                    <a:pt x="880" y="462"/>
                    <a:pt x="938" y="446"/>
                    <a:pt x="996" y="438"/>
                  </a:cubicBezTo>
                  <a:cubicBezTo>
                    <a:pt x="1012" y="436"/>
                    <a:pt x="1028" y="435"/>
                    <a:pt x="1043" y="435"/>
                  </a:cubicBezTo>
                  <a:cubicBezTo>
                    <a:pt x="1082" y="435"/>
                    <a:pt x="1120" y="442"/>
                    <a:pt x="1154" y="459"/>
                  </a:cubicBezTo>
                  <a:cubicBezTo>
                    <a:pt x="1231" y="493"/>
                    <a:pt x="1276" y="536"/>
                    <a:pt x="1289" y="588"/>
                  </a:cubicBezTo>
                  <a:cubicBezTo>
                    <a:pt x="1305" y="641"/>
                    <a:pt x="1299" y="696"/>
                    <a:pt x="1276" y="754"/>
                  </a:cubicBezTo>
                  <a:cubicBezTo>
                    <a:pt x="1252" y="812"/>
                    <a:pt x="1212" y="870"/>
                    <a:pt x="1162" y="926"/>
                  </a:cubicBezTo>
                  <a:cubicBezTo>
                    <a:pt x="1110" y="981"/>
                    <a:pt x="1057" y="1028"/>
                    <a:pt x="1002" y="1068"/>
                  </a:cubicBezTo>
                  <a:cubicBezTo>
                    <a:pt x="951" y="1097"/>
                    <a:pt x="886" y="1126"/>
                    <a:pt x="806" y="1152"/>
                  </a:cubicBezTo>
                  <a:cubicBezTo>
                    <a:pt x="735" y="1173"/>
                    <a:pt x="643" y="1197"/>
                    <a:pt x="530" y="1221"/>
                  </a:cubicBezTo>
                  <a:cubicBezTo>
                    <a:pt x="416" y="1244"/>
                    <a:pt x="274" y="1263"/>
                    <a:pt x="105" y="1276"/>
                  </a:cubicBezTo>
                  <a:cubicBezTo>
                    <a:pt x="100" y="1292"/>
                    <a:pt x="92" y="1310"/>
                    <a:pt x="84" y="1329"/>
                  </a:cubicBezTo>
                  <a:cubicBezTo>
                    <a:pt x="76" y="1347"/>
                    <a:pt x="71" y="1363"/>
                    <a:pt x="66" y="1382"/>
                  </a:cubicBezTo>
                  <a:cubicBezTo>
                    <a:pt x="58" y="1400"/>
                    <a:pt x="53" y="1421"/>
                    <a:pt x="45" y="1442"/>
                  </a:cubicBezTo>
                  <a:cubicBezTo>
                    <a:pt x="40" y="1461"/>
                    <a:pt x="32" y="1482"/>
                    <a:pt x="29" y="1503"/>
                  </a:cubicBezTo>
                  <a:cubicBezTo>
                    <a:pt x="21" y="1524"/>
                    <a:pt x="16" y="1542"/>
                    <a:pt x="11" y="1563"/>
                  </a:cubicBezTo>
                  <a:cubicBezTo>
                    <a:pt x="5" y="1584"/>
                    <a:pt x="3" y="1606"/>
                    <a:pt x="0" y="1627"/>
                  </a:cubicBezTo>
                  <a:cubicBezTo>
                    <a:pt x="92" y="1648"/>
                    <a:pt x="177" y="1669"/>
                    <a:pt x="248" y="1693"/>
                  </a:cubicBezTo>
                  <a:cubicBezTo>
                    <a:pt x="319" y="1714"/>
                    <a:pt x="382" y="1735"/>
                    <a:pt x="432" y="1753"/>
                  </a:cubicBezTo>
                  <a:cubicBezTo>
                    <a:pt x="488" y="1777"/>
                    <a:pt x="540" y="1798"/>
                    <a:pt x="585" y="1822"/>
                  </a:cubicBezTo>
                  <a:cubicBezTo>
                    <a:pt x="627" y="1843"/>
                    <a:pt x="675" y="1872"/>
                    <a:pt x="725" y="1906"/>
                  </a:cubicBezTo>
                  <a:cubicBezTo>
                    <a:pt x="767" y="1935"/>
                    <a:pt x="817" y="1972"/>
                    <a:pt x="878" y="2019"/>
                  </a:cubicBezTo>
                  <a:cubicBezTo>
                    <a:pt x="936" y="2064"/>
                    <a:pt x="999" y="2119"/>
                    <a:pt x="1065" y="2183"/>
                  </a:cubicBezTo>
                  <a:cubicBezTo>
                    <a:pt x="1081" y="2148"/>
                    <a:pt x="1094" y="2117"/>
                    <a:pt x="1107" y="2088"/>
                  </a:cubicBezTo>
                  <a:cubicBezTo>
                    <a:pt x="1123" y="2059"/>
                    <a:pt x="1133" y="2035"/>
                    <a:pt x="1144" y="2011"/>
                  </a:cubicBezTo>
                  <a:cubicBezTo>
                    <a:pt x="1157" y="1985"/>
                    <a:pt x="1168" y="1961"/>
                    <a:pt x="1175" y="1943"/>
                  </a:cubicBezTo>
                  <a:cubicBezTo>
                    <a:pt x="1183" y="1922"/>
                    <a:pt x="1194" y="1895"/>
                    <a:pt x="1207" y="1866"/>
                  </a:cubicBezTo>
                  <a:cubicBezTo>
                    <a:pt x="1228" y="1814"/>
                    <a:pt x="1260" y="1745"/>
                    <a:pt x="1299" y="1656"/>
                  </a:cubicBezTo>
                  <a:lnTo>
                    <a:pt x="1299" y="1656"/>
                  </a:lnTo>
                  <a:cubicBezTo>
                    <a:pt x="1252" y="1685"/>
                    <a:pt x="1210" y="1703"/>
                    <a:pt x="1170" y="1716"/>
                  </a:cubicBezTo>
                  <a:cubicBezTo>
                    <a:pt x="1131" y="1727"/>
                    <a:pt x="1096" y="1735"/>
                    <a:pt x="1065" y="1737"/>
                  </a:cubicBezTo>
                  <a:cubicBezTo>
                    <a:pt x="1046" y="1740"/>
                    <a:pt x="1029" y="1741"/>
                    <a:pt x="1013" y="1741"/>
                  </a:cubicBezTo>
                  <a:cubicBezTo>
                    <a:pt x="997" y="1741"/>
                    <a:pt x="982" y="1740"/>
                    <a:pt x="967" y="1737"/>
                  </a:cubicBezTo>
                  <a:cubicBezTo>
                    <a:pt x="938" y="1729"/>
                    <a:pt x="899" y="1719"/>
                    <a:pt x="849" y="1700"/>
                  </a:cubicBezTo>
                  <a:cubicBezTo>
                    <a:pt x="806" y="1685"/>
                    <a:pt x="754" y="1661"/>
                    <a:pt x="688" y="1632"/>
                  </a:cubicBezTo>
                  <a:cubicBezTo>
                    <a:pt x="625" y="1603"/>
                    <a:pt x="546" y="1563"/>
                    <a:pt x="453" y="1519"/>
                  </a:cubicBezTo>
                  <a:cubicBezTo>
                    <a:pt x="659" y="1503"/>
                    <a:pt x="828" y="1487"/>
                    <a:pt x="954" y="1466"/>
                  </a:cubicBezTo>
                  <a:cubicBezTo>
                    <a:pt x="1083" y="1445"/>
                    <a:pt x="1183" y="1424"/>
                    <a:pt x="1252" y="1403"/>
                  </a:cubicBezTo>
                  <a:cubicBezTo>
                    <a:pt x="1334" y="1379"/>
                    <a:pt x="1392" y="1358"/>
                    <a:pt x="1428" y="1334"/>
                  </a:cubicBezTo>
                  <a:cubicBezTo>
                    <a:pt x="1463" y="1305"/>
                    <a:pt x="1502" y="1260"/>
                    <a:pt x="1542" y="1205"/>
                  </a:cubicBezTo>
                  <a:cubicBezTo>
                    <a:pt x="1584" y="1150"/>
                    <a:pt x="1621" y="1092"/>
                    <a:pt x="1655" y="1031"/>
                  </a:cubicBezTo>
                  <a:cubicBezTo>
                    <a:pt x="1689" y="970"/>
                    <a:pt x="1716" y="912"/>
                    <a:pt x="1739" y="857"/>
                  </a:cubicBezTo>
                  <a:cubicBezTo>
                    <a:pt x="1761" y="802"/>
                    <a:pt x="1768" y="757"/>
                    <a:pt x="1766" y="725"/>
                  </a:cubicBezTo>
                  <a:cubicBezTo>
                    <a:pt x="1763" y="694"/>
                    <a:pt x="1755" y="659"/>
                    <a:pt x="1742" y="620"/>
                  </a:cubicBezTo>
                  <a:cubicBezTo>
                    <a:pt x="1726" y="583"/>
                    <a:pt x="1708" y="543"/>
                    <a:pt x="1684" y="507"/>
                  </a:cubicBezTo>
                  <a:cubicBezTo>
                    <a:pt x="1660" y="470"/>
                    <a:pt x="1637" y="435"/>
                    <a:pt x="1608" y="404"/>
                  </a:cubicBezTo>
                  <a:cubicBezTo>
                    <a:pt x="1579" y="372"/>
                    <a:pt x="1547" y="348"/>
                    <a:pt x="1515" y="333"/>
                  </a:cubicBezTo>
                  <a:cubicBezTo>
                    <a:pt x="1444" y="293"/>
                    <a:pt x="1378" y="267"/>
                    <a:pt x="1320" y="254"/>
                  </a:cubicBezTo>
                  <a:cubicBezTo>
                    <a:pt x="1262" y="240"/>
                    <a:pt x="1210" y="230"/>
                    <a:pt x="1162" y="227"/>
                  </a:cubicBezTo>
                  <a:cubicBezTo>
                    <a:pt x="1115" y="225"/>
                    <a:pt x="1073" y="225"/>
                    <a:pt x="1036" y="225"/>
                  </a:cubicBezTo>
                  <a:cubicBezTo>
                    <a:pt x="1030" y="225"/>
                    <a:pt x="1024" y="225"/>
                    <a:pt x="1018" y="225"/>
                  </a:cubicBezTo>
                  <a:cubicBezTo>
                    <a:pt x="988" y="225"/>
                    <a:pt x="962" y="220"/>
                    <a:pt x="938" y="209"/>
                  </a:cubicBezTo>
                  <a:cubicBezTo>
                    <a:pt x="907" y="198"/>
                    <a:pt x="880" y="182"/>
                    <a:pt x="854" y="161"/>
                  </a:cubicBezTo>
                  <a:cubicBezTo>
                    <a:pt x="830" y="146"/>
                    <a:pt x="806" y="124"/>
                    <a:pt x="780" y="98"/>
                  </a:cubicBezTo>
                  <a:cubicBezTo>
                    <a:pt x="756" y="72"/>
                    <a:pt x="733" y="40"/>
                    <a:pt x="7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57" name="Shape 2357"/>
        <p:cNvGrpSpPr/>
        <p:nvPr/>
      </p:nvGrpSpPr>
      <p:grpSpPr>
        <a:xfrm>
          <a:off x="0" y="0"/>
          <a:ext cx="0" cy="0"/>
          <a:chOff x="0" y="0"/>
          <a:chExt cx="0" cy="0"/>
        </a:xfrm>
      </p:grpSpPr>
      <p:sp>
        <p:nvSpPr>
          <p:cNvPr id="2358" name="Google Shape;2358;p4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359" name="Google Shape;2359;p45"/>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63" name="Shape 2363"/>
        <p:cNvGrpSpPr/>
        <p:nvPr/>
      </p:nvGrpSpPr>
      <p:grpSpPr>
        <a:xfrm>
          <a:off x="0" y="0"/>
          <a:ext cx="0" cy="0"/>
          <a:chOff x="0" y="0"/>
          <a:chExt cx="0" cy="0"/>
        </a:xfrm>
      </p:grpSpPr>
      <p:sp>
        <p:nvSpPr>
          <p:cNvPr id="2364" name="Google Shape;2364;p46"/>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2365" name="Google Shape;2365;p4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69" name="Shape 2369"/>
        <p:cNvGrpSpPr/>
        <p:nvPr/>
      </p:nvGrpSpPr>
      <p:grpSpPr>
        <a:xfrm>
          <a:off x="0" y="0"/>
          <a:ext cx="0" cy="0"/>
          <a:chOff x="0" y="0"/>
          <a:chExt cx="0" cy="0"/>
        </a:xfrm>
      </p:grpSpPr>
      <p:sp>
        <p:nvSpPr>
          <p:cNvPr id="2370" name="Google Shape;2370;p47"/>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Londrina Solid</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a:t>
            </a:r>
            <a:r>
              <a:rPr lang="en" sz="1100">
                <a:solidFill>
                  <a:schemeClr val="lt1"/>
                </a:solidFill>
                <a:uFill>
                  <a:noFill/>
                </a:uFill>
                <a:hlinkClick r:id="rId4">
                  <a:extLst>
                    <a:ext uri="{A12FA001-AC4F-418D-AE19-62706E023703}">
                      <ahyp:hlinkClr val="tx"/>
                    </a:ext>
                  </a:extLst>
                </a:hlinkClick>
              </a:rPr>
              <a:t>Londrina+Solid</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Albert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5">
                  <a:extLst>
                    <a:ext uri="{A12FA001-AC4F-418D-AE19-62706E023703}">
                      <ahyp:hlinkClr val="tx"/>
                    </a:ext>
                  </a:extLst>
                </a:hlinkClick>
              </a:rPr>
              <a:t>https://fonts.google.com/specimen/Albert+Sans</a:t>
            </a:r>
            <a:r>
              <a:rPr lang="en" sz="1100">
                <a:solidFill>
                  <a:schemeClr val="lt1"/>
                </a:solidFill>
              </a:rPr>
              <a:t>)</a:t>
            </a:r>
            <a:endParaRPr sz="1100">
              <a:solidFill>
                <a:schemeClr val="lt1"/>
              </a:solidFill>
            </a:endParaRPr>
          </a:p>
        </p:txBody>
      </p:sp>
      <p:sp>
        <p:nvSpPr>
          <p:cNvPr id="2371" name="Google Shape;2371;p4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2372" name="Google Shape;2372;p47"/>
          <p:cNvSpPr/>
          <p:nvPr/>
        </p:nvSpPr>
        <p:spPr>
          <a:xfrm>
            <a:off x="2052650" y="2947175"/>
            <a:ext cx="791400" cy="754200"/>
          </a:xfrm>
          <a:prstGeom prst="roundRect">
            <a:avLst>
              <a:gd fmla="val 16667" name="adj"/>
            </a:avLst>
          </a:prstGeom>
          <a:solidFill>
            <a:srgbClr val="222B5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7"/>
          <p:cNvSpPr/>
          <p:nvPr/>
        </p:nvSpPr>
        <p:spPr>
          <a:xfrm>
            <a:off x="3114470" y="29471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7"/>
          <p:cNvSpPr/>
          <p:nvPr/>
        </p:nvSpPr>
        <p:spPr>
          <a:xfrm>
            <a:off x="4176289" y="2947175"/>
            <a:ext cx="791400" cy="754200"/>
          </a:xfrm>
          <a:prstGeom prst="roundRect">
            <a:avLst>
              <a:gd fmla="val 16667" name="adj"/>
            </a:avLst>
          </a:prstGeom>
          <a:solidFill>
            <a:srgbClr val="E7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7"/>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#222b5c</a:t>
            </a:r>
            <a:endParaRPr sz="1000">
              <a:solidFill>
                <a:srgbClr val="FFFFFF"/>
              </a:solidFill>
            </a:endParaRPr>
          </a:p>
        </p:txBody>
      </p:sp>
      <p:sp>
        <p:nvSpPr>
          <p:cNvPr id="2376" name="Google Shape;2376;p47"/>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#f3f3f3</a:t>
            </a:r>
            <a:endParaRPr sz="1000"/>
          </a:p>
        </p:txBody>
      </p:sp>
      <p:sp>
        <p:nvSpPr>
          <p:cNvPr id="2377" name="Google Shape;2377;p47"/>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#e7e7e7</a:t>
            </a:r>
            <a:endParaRPr sz="1000"/>
          </a:p>
        </p:txBody>
      </p:sp>
      <p:sp>
        <p:nvSpPr>
          <p:cNvPr id="2378" name="Google Shape;2378;p47"/>
          <p:cNvSpPr/>
          <p:nvPr/>
        </p:nvSpPr>
        <p:spPr>
          <a:xfrm>
            <a:off x="5238125" y="2947175"/>
            <a:ext cx="791400" cy="754200"/>
          </a:xfrm>
          <a:prstGeom prst="roundRect">
            <a:avLst>
              <a:gd fmla="val 16667" name="adj"/>
            </a:avLst>
          </a:prstGeom>
          <a:solidFill>
            <a:srgbClr val="555A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7"/>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#555aff</a:t>
            </a:r>
            <a:endParaRPr sz="1000">
              <a:solidFill>
                <a:srgbClr val="FFFFFF"/>
              </a:solidFill>
            </a:endParaRPr>
          </a:p>
        </p:txBody>
      </p:sp>
      <p:sp>
        <p:nvSpPr>
          <p:cNvPr id="2380" name="Google Shape;2380;p47"/>
          <p:cNvSpPr/>
          <p:nvPr/>
        </p:nvSpPr>
        <p:spPr>
          <a:xfrm>
            <a:off x="2052650" y="3878275"/>
            <a:ext cx="791400" cy="754200"/>
          </a:xfrm>
          <a:prstGeom prst="roundRect">
            <a:avLst>
              <a:gd fmla="val 16667" name="adj"/>
            </a:avLst>
          </a:prstGeom>
          <a:solidFill>
            <a:srgbClr val="F7950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7"/>
          <p:cNvSpPr/>
          <p:nvPr/>
        </p:nvSpPr>
        <p:spPr>
          <a:xfrm>
            <a:off x="3114470" y="3878275"/>
            <a:ext cx="791400" cy="754200"/>
          </a:xfrm>
          <a:prstGeom prst="roundRect">
            <a:avLst>
              <a:gd fmla="val 16667" name="adj"/>
            </a:avLst>
          </a:prstGeom>
          <a:solidFill>
            <a:srgbClr val="F9B93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7"/>
          <p:cNvSpPr/>
          <p:nvPr/>
        </p:nvSpPr>
        <p:spPr>
          <a:xfrm>
            <a:off x="4176289" y="3878275"/>
            <a:ext cx="791400" cy="754200"/>
          </a:xfrm>
          <a:prstGeom prst="roundRect">
            <a:avLst>
              <a:gd fmla="val 16667" name="adj"/>
            </a:avLst>
          </a:prstGeom>
          <a:solidFill>
            <a:srgbClr val="F780B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7"/>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#f7950e</a:t>
            </a:r>
            <a:endParaRPr sz="1000">
              <a:solidFill>
                <a:srgbClr val="FFFFFF"/>
              </a:solidFill>
            </a:endParaRPr>
          </a:p>
        </p:txBody>
      </p:sp>
      <p:sp>
        <p:nvSpPr>
          <p:cNvPr id="2384" name="Google Shape;2384;p47"/>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#f9b93f</a:t>
            </a:r>
            <a:endParaRPr sz="1000">
              <a:solidFill>
                <a:srgbClr val="FFFFFF"/>
              </a:solidFill>
            </a:endParaRPr>
          </a:p>
        </p:txBody>
      </p:sp>
      <p:sp>
        <p:nvSpPr>
          <p:cNvPr id="2385" name="Google Shape;2385;p47"/>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#f780b5</a:t>
            </a:r>
            <a:endParaRPr sz="1000">
              <a:solidFill>
                <a:srgbClr val="FFFFFF"/>
              </a:solidFill>
            </a:endParaRPr>
          </a:p>
        </p:txBody>
      </p:sp>
      <p:sp>
        <p:nvSpPr>
          <p:cNvPr id="2386" name="Google Shape;2386;p47"/>
          <p:cNvSpPr/>
          <p:nvPr/>
        </p:nvSpPr>
        <p:spPr>
          <a:xfrm>
            <a:off x="5238125" y="3878275"/>
            <a:ext cx="791400" cy="754200"/>
          </a:xfrm>
          <a:prstGeom prst="roundRect">
            <a:avLst>
              <a:gd fmla="val 16667" name="adj"/>
            </a:avLst>
          </a:prstGeom>
          <a:solidFill>
            <a:srgbClr val="FABED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7"/>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#fabedb</a:t>
            </a:r>
            <a:endParaRPr sz="1000">
              <a:solidFill>
                <a:srgbClr val="FFFFFF"/>
              </a:solidFill>
            </a:endParaRPr>
          </a:p>
        </p:txBody>
      </p:sp>
      <p:sp>
        <p:nvSpPr>
          <p:cNvPr id="2388" name="Google Shape;2388;p47"/>
          <p:cNvSpPr/>
          <p:nvPr/>
        </p:nvSpPr>
        <p:spPr>
          <a:xfrm>
            <a:off x="6299950" y="2947175"/>
            <a:ext cx="791400" cy="754200"/>
          </a:xfrm>
          <a:prstGeom prst="roundRect">
            <a:avLst>
              <a:gd fmla="val 16667" name="adj"/>
            </a:avLst>
          </a:prstGeom>
          <a:solidFill>
            <a:srgbClr val="848BF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7"/>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#848bf1</a:t>
            </a:r>
            <a:endParaRPr sz="1000">
              <a:solidFill>
                <a:srgbClr val="FFFFFF"/>
              </a:solidFill>
            </a:endParaRPr>
          </a:p>
        </p:txBody>
      </p:sp>
      <p:sp>
        <p:nvSpPr>
          <p:cNvPr id="2390" name="Google Shape;2390;p47"/>
          <p:cNvSpPr/>
          <p:nvPr/>
        </p:nvSpPr>
        <p:spPr>
          <a:xfrm>
            <a:off x="6299950" y="3878275"/>
            <a:ext cx="791400" cy="754200"/>
          </a:xfrm>
          <a:prstGeom prst="roundRect">
            <a:avLst>
              <a:gd fmla="val 16667" name="adj"/>
            </a:avLst>
          </a:prstGeom>
          <a:solidFill>
            <a:srgbClr val="F4E4C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7"/>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#f4e4ce</a:t>
            </a:r>
            <a:endParaRPr sz="1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395" name="Shape 2395"/>
        <p:cNvGrpSpPr/>
        <p:nvPr/>
      </p:nvGrpSpPr>
      <p:grpSpPr>
        <a:xfrm>
          <a:off x="0" y="0"/>
          <a:ext cx="0" cy="0"/>
          <a:chOff x="0" y="0"/>
          <a:chExt cx="0" cy="0"/>
        </a:xfrm>
      </p:grpSpPr>
      <p:sp>
        <p:nvSpPr>
          <p:cNvPr id="2396" name="Google Shape;2396;p48"/>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2397" name="Google Shape;2397;p4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2398" name="Google Shape;2398;p4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399" name="Google Shape;2399;p4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2400" name="Google Shape;2400;p4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2401" name="Google Shape;2401;p4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2402" name="Google Shape;2402;p4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2403" name="Google Shape;2403;p4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404" name="Google Shape;2404;p4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405" name="Google Shape;2405;p4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406" name="Google Shape;2406;p4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407" name="Google Shape;2407;p4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411" name="Shape 2411"/>
        <p:cNvGrpSpPr/>
        <p:nvPr/>
      </p:nvGrpSpPr>
      <p:grpSpPr>
        <a:xfrm>
          <a:off x="0" y="0"/>
          <a:ext cx="0" cy="0"/>
          <a:chOff x="0" y="0"/>
          <a:chExt cx="0" cy="0"/>
        </a:xfrm>
      </p:grpSpPr>
      <p:sp>
        <p:nvSpPr>
          <p:cNvPr id="2412" name="Google Shape;2412;p49"/>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2413" name="Google Shape;2413;p49"/>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2414" name="Google Shape;2414;p49"/>
          <p:cNvGrpSpPr/>
          <p:nvPr/>
        </p:nvGrpSpPr>
        <p:grpSpPr>
          <a:xfrm>
            <a:off x="5048544" y="3019584"/>
            <a:ext cx="442841" cy="514271"/>
            <a:chOff x="4727025" y="1332775"/>
            <a:chExt cx="59900" cy="69625"/>
          </a:xfrm>
        </p:grpSpPr>
        <p:sp>
          <p:nvSpPr>
            <p:cNvPr id="2415" name="Google Shape;2415;p4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7" name="Google Shape;2417;p49"/>
          <p:cNvGrpSpPr/>
          <p:nvPr/>
        </p:nvGrpSpPr>
        <p:grpSpPr>
          <a:xfrm>
            <a:off x="5723860" y="2267072"/>
            <a:ext cx="500909" cy="500899"/>
            <a:chOff x="4820425" y="1329900"/>
            <a:chExt cx="70175" cy="70350"/>
          </a:xfrm>
        </p:grpSpPr>
        <p:sp>
          <p:nvSpPr>
            <p:cNvPr id="2418" name="Google Shape;2418;p4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2" name="Google Shape;2422;p49"/>
          <p:cNvGrpSpPr/>
          <p:nvPr/>
        </p:nvGrpSpPr>
        <p:grpSpPr>
          <a:xfrm>
            <a:off x="6376484" y="2278862"/>
            <a:ext cx="538135" cy="493119"/>
            <a:chOff x="4903200" y="1331525"/>
            <a:chExt cx="73575" cy="67425"/>
          </a:xfrm>
        </p:grpSpPr>
        <p:sp>
          <p:nvSpPr>
            <p:cNvPr id="2423" name="Google Shape;2423;p4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424" name="Google Shape;2424;p4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5" name="Google Shape;2425;p49"/>
          <p:cNvGrpSpPr/>
          <p:nvPr/>
        </p:nvGrpSpPr>
        <p:grpSpPr>
          <a:xfrm>
            <a:off x="5636435" y="3020840"/>
            <a:ext cx="544563" cy="511895"/>
            <a:chOff x="4815575" y="1416800"/>
            <a:chExt cx="73750" cy="71400"/>
          </a:xfrm>
        </p:grpSpPr>
        <p:sp>
          <p:nvSpPr>
            <p:cNvPr id="2426" name="Google Shape;2426;p4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9" name="Google Shape;2429;p49"/>
          <p:cNvGrpSpPr/>
          <p:nvPr/>
        </p:nvGrpSpPr>
        <p:grpSpPr>
          <a:xfrm>
            <a:off x="6333060" y="3020546"/>
            <a:ext cx="602914" cy="512477"/>
            <a:chOff x="4902475" y="1418875"/>
            <a:chExt cx="74500" cy="63775"/>
          </a:xfrm>
        </p:grpSpPr>
        <p:sp>
          <p:nvSpPr>
            <p:cNvPr id="2430" name="Google Shape;2430;p4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9"/>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49"/>
          <p:cNvGrpSpPr/>
          <p:nvPr/>
        </p:nvGrpSpPr>
        <p:grpSpPr>
          <a:xfrm>
            <a:off x="5748932" y="3759785"/>
            <a:ext cx="515391" cy="525699"/>
            <a:chOff x="4818100" y="1507675"/>
            <a:chExt cx="71225" cy="71625"/>
          </a:xfrm>
        </p:grpSpPr>
        <p:sp>
          <p:nvSpPr>
            <p:cNvPr id="2433" name="Google Shape;2433;p4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49"/>
          <p:cNvGrpSpPr/>
          <p:nvPr/>
        </p:nvGrpSpPr>
        <p:grpSpPr>
          <a:xfrm>
            <a:off x="5087034" y="3781317"/>
            <a:ext cx="522956" cy="489869"/>
            <a:chOff x="4721450" y="1509475"/>
            <a:chExt cx="79350" cy="74325"/>
          </a:xfrm>
        </p:grpSpPr>
        <p:sp>
          <p:nvSpPr>
            <p:cNvPr id="2438" name="Google Shape;2438;p4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2" name="Google Shape;2442;p49"/>
          <p:cNvGrpSpPr/>
          <p:nvPr/>
        </p:nvGrpSpPr>
        <p:grpSpPr>
          <a:xfrm>
            <a:off x="6410277" y="3761069"/>
            <a:ext cx="525704" cy="535436"/>
            <a:chOff x="4906800" y="1507500"/>
            <a:chExt cx="70350" cy="71075"/>
          </a:xfrm>
        </p:grpSpPr>
        <p:sp>
          <p:nvSpPr>
            <p:cNvPr id="2443" name="Google Shape;2443;p4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49"/>
          <p:cNvGrpSpPr/>
          <p:nvPr/>
        </p:nvGrpSpPr>
        <p:grpSpPr>
          <a:xfrm>
            <a:off x="4443099" y="2267050"/>
            <a:ext cx="508054" cy="508095"/>
            <a:chOff x="3736598" y="2170606"/>
            <a:chExt cx="404889" cy="404889"/>
          </a:xfrm>
        </p:grpSpPr>
        <p:sp>
          <p:nvSpPr>
            <p:cNvPr id="2449" name="Google Shape;2449;p4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3" name="Google Shape;2453;p49"/>
          <p:cNvGrpSpPr/>
          <p:nvPr/>
        </p:nvGrpSpPr>
        <p:grpSpPr>
          <a:xfrm>
            <a:off x="3731139" y="2267145"/>
            <a:ext cx="575790" cy="507904"/>
            <a:chOff x="3161917" y="2170682"/>
            <a:chExt cx="458870" cy="404737"/>
          </a:xfrm>
        </p:grpSpPr>
        <p:sp>
          <p:nvSpPr>
            <p:cNvPr id="2454" name="Google Shape;2454;p4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455" name="Google Shape;2455;p4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7" name="Google Shape;2457;p49"/>
          <p:cNvGrpSpPr/>
          <p:nvPr/>
        </p:nvGrpSpPr>
        <p:grpSpPr>
          <a:xfrm>
            <a:off x="3758669" y="3027517"/>
            <a:ext cx="520730" cy="498567"/>
            <a:chOff x="3179914" y="2889488"/>
            <a:chExt cx="422876" cy="404911"/>
          </a:xfrm>
        </p:grpSpPr>
        <p:sp>
          <p:nvSpPr>
            <p:cNvPr id="2458" name="Google Shape;2458;p4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 name="Google Shape;2464;p49"/>
          <p:cNvGrpSpPr/>
          <p:nvPr/>
        </p:nvGrpSpPr>
        <p:grpSpPr>
          <a:xfrm>
            <a:off x="4387349" y="3027477"/>
            <a:ext cx="516145" cy="498648"/>
            <a:chOff x="3729467" y="2889422"/>
            <a:chExt cx="419153" cy="404977"/>
          </a:xfrm>
        </p:grpSpPr>
        <p:sp>
          <p:nvSpPr>
            <p:cNvPr id="2465" name="Google Shape;2465;p4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2" name="Google Shape;2472;p49"/>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9"/>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9"/>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9"/>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6" name="Google Shape;2476;p49"/>
          <p:cNvGrpSpPr/>
          <p:nvPr/>
        </p:nvGrpSpPr>
        <p:grpSpPr>
          <a:xfrm>
            <a:off x="7107677" y="2474362"/>
            <a:ext cx="166473" cy="141497"/>
            <a:chOff x="4660325" y="1866850"/>
            <a:chExt cx="68350" cy="58100"/>
          </a:xfrm>
        </p:grpSpPr>
        <p:sp>
          <p:nvSpPr>
            <p:cNvPr id="2477" name="Google Shape;2477;p4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49"/>
          <p:cNvGrpSpPr/>
          <p:nvPr/>
        </p:nvGrpSpPr>
        <p:grpSpPr>
          <a:xfrm>
            <a:off x="7417022" y="2500086"/>
            <a:ext cx="162515" cy="90049"/>
            <a:chOff x="4791775" y="1877500"/>
            <a:chExt cx="66725" cy="36975"/>
          </a:xfrm>
        </p:grpSpPr>
        <p:sp>
          <p:nvSpPr>
            <p:cNvPr id="2480" name="Google Shape;2480;p4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 name="Google Shape;2482;p49"/>
          <p:cNvGrpSpPr/>
          <p:nvPr/>
        </p:nvGrpSpPr>
        <p:grpSpPr>
          <a:xfrm>
            <a:off x="7738734" y="2500086"/>
            <a:ext cx="144979" cy="90049"/>
            <a:chOff x="4923925" y="1877500"/>
            <a:chExt cx="59525" cy="36975"/>
          </a:xfrm>
        </p:grpSpPr>
        <p:sp>
          <p:nvSpPr>
            <p:cNvPr id="2483" name="Google Shape;2483;p4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 name="Google Shape;2485;p49"/>
          <p:cNvGrpSpPr/>
          <p:nvPr/>
        </p:nvGrpSpPr>
        <p:grpSpPr>
          <a:xfrm>
            <a:off x="8033226" y="2482277"/>
            <a:ext cx="141447" cy="125667"/>
            <a:chOff x="5058450" y="1870100"/>
            <a:chExt cx="58075" cy="51600"/>
          </a:xfrm>
        </p:grpSpPr>
        <p:sp>
          <p:nvSpPr>
            <p:cNvPr id="2486" name="Google Shape;2486;p4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8" name="Google Shape;2488;p49"/>
          <p:cNvGrpSpPr/>
          <p:nvPr/>
        </p:nvGrpSpPr>
        <p:grpSpPr>
          <a:xfrm>
            <a:off x="7447741" y="2904685"/>
            <a:ext cx="101077" cy="107645"/>
            <a:chOff x="4811425" y="2065025"/>
            <a:chExt cx="41500" cy="44200"/>
          </a:xfrm>
        </p:grpSpPr>
        <p:sp>
          <p:nvSpPr>
            <p:cNvPr id="2489" name="Google Shape;2489;p4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1" name="Google Shape;2491;p49"/>
          <p:cNvGrpSpPr/>
          <p:nvPr/>
        </p:nvGrpSpPr>
        <p:grpSpPr>
          <a:xfrm>
            <a:off x="7740178" y="2904898"/>
            <a:ext cx="120867" cy="107218"/>
            <a:chOff x="4929875" y="2065025"/>
            <a:chExt cx="49625" cy="44025"/>
          </a:xfrm>
        </p:grpSpPr>
        <p:sp>
          <p:nvSpPr>
            <p:cNvPr id="2492" name="Google Shape;2492;p4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4" name="Google Shape;2494;p49"/>
          <p:cNvGrpSpPr/>
          <p:nvPr/>
        </p:nvGrpSpPr>
        <p:grpSpPr>
          <a:xfrm>
            <a:off x="8068847" y="2907912"/>
            <a:ext cx="70206" cy="101191"/>
            <a:chOff x="5083925" y="2066350"/>
            <a:chExt cx="28825" cy="41550"/>
          </a:xfrm>
        </p:grpSpPr>
        <p:sp>
          <p:nvSpPr>
            <p:cNvPr id="2495" name="Google Shape;2495;p4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7" name="Google Shape;2497;p49"/>
          <p:cNvGrpSpPr/>
          <p:nvPr/>
        </p:nvGrpSpPr>
        <p:grpSpPr>
          <a:xfrm>
            <a:off x="7100401" y="2923559"/>
            <a:ext cx="181026" cy="69896"/>
            <a:chOff x="4659775" y="2072775"/>
            <a:chExt cx="74325" cy="28700"/>
          </a:xfrm>
        </p:grpSpPr>
        <p:sp>
          <p:nvSpPr>
            <p:cNvPr id="2498" name="Google Shape;2498;p4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1" name="Google Shape;2501;p49"/>
          <p:cNvGrpSpPr/>
          <p:nvPr/>
        </p:nvGrpSpPr>
        <p:grpSpPr>
          <a:xfrm>
            <a:off x="8020257" y="2714124"/>
            <a:ext cx="167387" cy="89197"/>
            <a:chOff x="4662475" y="1976500"/>
            <a:chExt cx="68725" cy="36625"/>
          </a:xfrm>
        </p:grpSpPr>
        <p:sp>
          <p:nvSpPr>
            <p:cNvPr id="2502" name="Google Shape;2502;p4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49"/>
          <p:cNvGrpSpPr/>
          <p:nvPr/>
        </p:nvGrpSpPr>
        <p:grpSpPr>
          <a:xfrm>
            <a:off x="7717162" y="2717564"/>
            <a:ext cx="166899" cy="82317"/>
            <a:chOff x="4920150" y="1977875"/>
            <a:chExt cx="68525" cy="33800"/>
          </a:xfrm>
        </p:grpSpPr>
        <p:sp>
          <p:nvSpPr>
            <p:cNvPr id="2506" name="Google Shape;2506;p4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9" name="Google Shape;2509;p49"/>
          <p:cNvGrpSpPr/>
          <p:nvPr/>
        </p:nvGrpSpPr>
        <p:grpSpPr>
          <a:xfrm>
            <a:off x="7128319" y="3121482"/>
            <a:ext cx="125190" cy="127858"/>
            <a:chOff x="4676550" y="2160575"/>
            <a:chExt cx="51400" cy="52500"/>
          </a:xfrm>
        </p:grpSpPr>
        <p:sp>
          <p:nvSpPr>
            <p:cNvPr id="2510" name="Google Shape;2510;p4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3" name="Google Shape;2513;p49"/>
          <p:cNvGrpSpPr/>
          <p:nvPr/>
        </p:nvGrpSpPr>
        <p:grpSpPr>
          <a:xfrm>
            <a:off x="7425577" y="3128514"/>
            <a:ext cx="145405" cy="113794"/>
            <a:chOff x="4768325" y="2163475"/>
            <a:chExt cx="59700" cy="46725"/>
          </a:xfrm>
        </p:grpSpPr>
        <p:sp>
          <p:nvSpPr>
            <p:cNvPr id="2514" name="Google Shape;2514;p4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6" name="Google Shape;2516;p49"/>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9"/>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9"/>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9"/>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9"/>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9"/>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2" name="Google Shape;2522;p49"/>
          <p:cNvGrpSpPr/>
          <p:nvPr/>
        </p:nvGrpSpPr>
        <p:grpSpPr>
          <a:xfrm>
            <a:off x="7441895" y="3383608"/>
            <a:ext cx="112768" cy="106853"/>
            <a:chOff x="4768575" y="2253950"/>
            <a:chExt cx="46300" cy="43875"/>
          </a:xfrm>
        </p:grpSpPr>
        <p:sp>
          <p:nvSpPr>
            <p:cNvPr id="2523" name="Google Shape;2523;p4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5" name="Google Shape;2525;p49"/>
          <p:cNvGrpSpPr/>
          <p:nvPr/>
        </p:nvGrpSpPr>
        <p:grpSpPr>
          <a:xfrm>
            <a:off x="7741518" y="3872634"/>
            <a:ext cx="118187" cy="146246"/>
            <a:chOff x="4960900" y="2433225"/>
            <a:chExt cx="48525" cy="60050"/>
          </a:xfrm>
        </p:grpSpPr>
        <p:sp>
          <p:nvSpPr>
            <p:cNvPr id="2526" name="Google Shape;2526;p4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8" name="Google Shape;2528;p49"/>
          <p:cNvGrpSpPr/>
          <p:nvPr/>
        </p:nvGrpSpPr>
        <p:grpSpPr>
          <a:xfrm>
            <a:off x="7430083" y="4136695"/>
            <a:ext cx="136394" cy="143810"/>
            <a:chOff x="4854075" y="2527625"/>
            <a:chExt cx="56000" cy="59050"/>
          </a:xfrm>
        </p:grpSpPr>
        <p:sp>
          <p:nvSpPr>
            <p:cNvPr id="2529" name="Google Shape;2529;p4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1" name="Google Shape;2531;p49"/>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9"/>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9"/>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4" name="Google Shape;2534;p49"/>
          <p:cNvGrpSpPr/>
          <p:nvPr/>
        </p:nvGrpSpPr>
        <p:grpSpPr>
          <a:xfrm>
            <a:off x="8054294" y="3600439"/>
            <a:ext cx="99312" cy="160797"/>
            <a:chOff x="5059700" y="2334775"/>
            <a:chExt cx="40775" cy="66025"/>
          </a:xfrm>
        </p:grpSpPr>
        <p:sp>
          <p:nvSpPr>
            <p:cNvPr id="2535" name="Google Shape;2535;p4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4" name="Google Shape;2544;p49"/>
          <p:cNvGrpSpPr/>
          <p:nvPr/>
        </p:nvGrpSpPr>
        <p:grpSpPr>
          <a:xfrm>
            <a:off x="8011458" y="3865571"/>
            <a:ext cx="184984" cy="160371"/>
            <a:chOff x="5037700" y="2430325"/>
            <a:chExt cx="75950" cy="65850"/>
          </a:xfrm>
        </p:grpSpPr>
        <p:sp>
          <p:nvSpPr>
            <p:cNvPr id="2545" name="Google Shape;2545;p4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7" name="Google Shape;2547;p49"/>
          <p:cNvGrpSpPr/>
          <p:nvPr/>
        </p:nvGrpSpPr>
        <p:grpSpPr>
          <a:xfrm>
            <a:off x="7430964" y="3632023"/>
            <a:ext cx="173014" cy="97629"/>
            <a:chOff x="4756975" y="2341800"/>
            <a:chExt cx="91975" cy="51925"/>
          </a:xfrm>
        </p:grpSpPr>
        <p:sp>
          <p:nvSpPr>
            <p:cNvPr id="2548" name="Google Shape;2548;p4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8" name="Google Shape;2568;p49"/>
          <p:cNvGrpSpPr/>
          <p:nvPr/>
        </p:nvGrpSpPr>
        <p:grpSpPr>
          <a:xfrm>
            <a:off x="7697901" y="4120720"/>
            <a:ext cx="212497" cy="175761"/>
            <a:chOff x="4943575" y="2516350"/>
            <a:chExt cx="98675" cy="81700"/>
          </a:xfrm>
        </p:grpSpPr>
        <p:sp>
          <p:nvSpPr>
            <p:cNvPr id="2569" name="Google Shape;2569;p4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7" name="Google Shape;2647;p49"/>
          <p:cNvGrpSpPr/>
          <p:nvPr/>
        </p:nvGrpSpPr>
        <p:grpSpPr>
          <a:xfrm>
            <a:off x="1955962" y="3346963"/>
            <a:ext cx="965351" cy="134611"/>
            <a:chOff x="4411970" y="2962952"/>
            <a:chExt cx="706544" cy="104212"/>
          </a:xfrm>
        </p:grpSpPr>
        <p:sp>
          <p:nvSpPr>
            <p:cNvPr id="2648" name="Google Shape;2648;p4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2" name="Google Shape;2652;p49"/>
          <p:cNvGrpSpPr/>
          <p:nvPr/>
        </p:nvGrpSpPr>
        <p:grpSpPr>
          <a:xfrm>
            <a:off x="1955962" y="2935877"/>
            <a:ext cx="960158" cy="289172"/>
            <a:chOff x="4411970" y="2726085"/>
            <a:chExt cx="643107" cy="193659"/>
          </a:xfrm>
        </p:grpSpPr>
        <p:sp>
          <p:nvSpPr>
            <p:cNvPr id="2653" name="Google Shape;2653;p4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6" name="Google Shape;2656;p49"/>
          <p:cNvGrpSpPr/>
          <p:nvPr/>
        </p:nvGrpSpPr>
        <p:grpSpPr>
          <a:xfrm>
            <a:off x="958854" y="3201987"/>
            <a:ext cx="833173" cy="259209"/>
            <a:chOff x="4411970" y="4340222"/>
            <a:chExt cx="779467" cy="242683"/>
          </a:xfrm>
        </p:grpSpPr>
        <p:sp>
          <p:nvSpPr>
            <p:cNvPr id="2657" name="Google Shape;2657;p4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0" name="Google Shape;2660;p49"/>
          <p:cNvGrpSpPr/>
          <p:nvPr/>
        </p:nvGrpSpPr>
        <p:grpSpPr>
          <a:xfrm>
            <a:off x="1955962" y="2597733"/>
            <a:ext cx="965160" cy="216230"/>
            <a:chOff x="4411970" y="2468674"/>
            <a:chExt cx="747317" cy="167425"/>
          </a:xfrm>
        </p:grpSpPr>
        <p:sp>
          <p:nvSpPr>
            <p:cNvPr id="2661" name="Google Shape;2661;p4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3" name="Google Shape;2663;p49"/>
          <p:cNvGrpSpPr/>
          <p:nvPr/>
        </p:nvGrpSpPr>
        <p:grpSpPr>
          <a:xfrm>
            <a:off x="954709" y="2502450"/>
            <a:ext cx="810451" cy="319148"/>
            <a:chOff x="4411970" y="3686602"/>
            <a:chExt cx="797845" cy="314215"/>
          </a:xfrm>
        </p:grpSpPr>
        <p:sp>
          <p:nvSpPr>
            <p:cNvPr id="2664" name="Google Shape;2664;p49"/>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9"/>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9"/>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9"/>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9"/>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9" name="Google Shape;2669;p49"/>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0" name="Google Shape;2670;p49"/>
          <p:cNvGrpSpPr/>
          <p:nvPr/>
        </p:nvGrpSpPr>
        <p:grpSpPr>
          <a:xfrm>
            <a:off x="954806" y="2256974"/>
            <a:ext cx="1970333" cy="208784"/>
            <a:chOff x="6336019" y="3733725"/>
            <a:chExt cx="2566206" cy="351310"/>
          </a:xfrm>
        </p:grpSpPr>
        <p:sp>
          <p:nvSpPr>
            <p:cNvPr id="2671" name="Google Shape;2671;p49"/>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9"/>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9"/>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9"/>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5" name="Google Shape;2675;p49"/>
          <p:cNvGrpSpPr/>
          <p:nvPr/>
        </p:nvGrpSpPr>
        <p:grpSpPr>
          <a:xfrm>
            <a:off x="1955962" y="3864529"/>
            <a:ext cx="946551" cy="153200"/>
            <a:chOff x="4404545" y="3301592"/>
            <a:chExt cx="782403" cy="129272"/>
          </a:xfrm>
        </p:grpSpPr>
        <p:sp>
          <p:nvSpPr>
            <p:cNvPr id="2676" name="Google Shape;2676;p4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9"/>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8" name="Google Shape;2678;p49"/>
          <p:cNvGrpSpPr/>
          <p:nvPr/>
        </p:nvGrpSpPr>
        <p:grpSpPr>
          <a:xfrm>
            <a:off x="1955962" y="3603488"/>
            <a:ext cx="962257" cy="139127"/>
            <a:chOff x="4411970" y="3131459"/>
            <a:chExt cx="710520" cy="117397"/>
          </a:xfrm>
        </p:grpSpPr>
        <p:sp>
          <p:nvSpPr>
            <p:cNvPr id="2679" name="Google Shape;2679;p4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681" name="Google Shape;2681;p49"/>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2" name="Google Shape;2682;p49"/>
          <p:cNvGrpSpPr/>
          <p:nvPr/>
        </p:nvGrpSpPr>
        <p:grpSpPr>
          <a:xfrm>
            <a:off x="956107" y="3538282"/>
            <a:ext cx="823838" cy="458988"/>
            <a:chOff x="4411970" y="1801825"/>
            <a:chExt cx="734586" cy="409262"/>
          </a:xfrm>
        </p:grpSpPr>
        <p:sp>
          <p:nvSpPr>
            <p:cNvPr id="2683" name="Google Shape;2683;p4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5" name="Google Shape;2685;p49"/>
          <p:cNvGrpSpPr/>
          <p:nvPr/>
        </p:nvGrpSpPr>
        <p:grpSpPr>
          <a:xfrm>
            <a:off x="956107" y="4086708"/>
            <a:ext cx="856348" cy="212039"/>
            <a:chOff x="4411970" y="2233974"/>
            <a:chExt cx="763574" cy="189068"/>
          </a:xfrm>
        </p:grpSpPr>
        <p:sp>
          <p:nvSpPr>
            <p:cNvPr id="2686" name="Google Shape;2686;p49"/>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9"/>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8" name="Google Shape;2688;p49"/>
          <p:cNvGrpSpPr/>
          <p:nvPr/>
        </p:nvGrpSpPr>
        <p:grpSpPr>
          <a:xfrm>
            <a:off x="3066303" y="2262044"/>
            <a:ext cx="511602" cy="511602"/>
            <a:chOff x="5681300" y="2527788"/>
            <a:chExt cx="805800" cy="805800"/>
          </a:xfrm>
        </p:grpSpPr>
        <p:sp>
          <p:nvSpPr>
            <p:cNvPr id="2689" name="Google Shape;2689;p49"/>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1" name="Google Shape;2691;p49"/>
          <p:cNvGrpSpPr/>
          <p:nvPr/>
        </p:nvGrpSpPr>
        <p:grpSpPr>
          <a:xfrm>
            <a:off x="3063497" y="3028627"/>
            <a:ext cx="513021" cy="512935"/>
            <a:chOff x="4049800" y="640400"/>
            <a:chExt cx="858900" cy="858900"/>
          </a:xfrm>
        </p:grpSpPr>
        <p:sp>
          <p:nvSpPr>
            <p:cNvPr id="2692" name="Google Shape;2692;p49"/>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9"/>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4" name="Google Shape;2694;p49"/>
          <p:cNvGrpSpPr/>
          <p:nvPr/>
        </p:nvGrpSpPr>
        <p:grpSpPr>
          <a:xfrm>
            <a:off x="2980696" y="3680519"/>
            <a:ext cx="686489" cy="686585"/>
            <a:chOff x="5080188" y="927900"/>
            <a:chExt cx="961200" cy="961200"/>
          </a:xfrm>
        </p:grpSpPr>
        <p:sp>
          <p:nvSpPr>
            <p:cNvPr id="2695" name="Google Shape;2695;p49"/>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9"/>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9"/>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9"/>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3" name="Google Shape;2703;p49"/>
          <p:cNvGrpSpPr/>
          <p:nvPr/>
        </p:nvGrpSpPr>
        <p:grpSpPr>
          <a:xfrm>
            <a:off x="3763848" y="3773248"/>
            <a:ext cx="510373" cy="510937"/>
            <a:chOff x="7508249" y="1522825"/>
            <a:chExt cx="1326332" cy="1322987"/>
          </a:xfrm>
        </p:grpSpPr>
        <p:sp>
          <p:nvSpPr>
            <p:cNvPr id="2704" name="Google Shape;2704;p49"/>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9"/>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9"/>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9"/>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9"/>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9"/>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9"/>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9"/>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9"/>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9"/>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4" name="Google Shape;2714;p49"/>
          <p:cNvGrpSpPr/>
          <p:nvPr/>
        </p:nvGrpSpPr>
        <p:grpSpPr>
          <a:xfrm>
            <a:off x="4455441" y="3774653"/>
            <a:ext cx="492652" cy="503348"/>
            <a:chOff x="6039282" y="1042577"/>
            <a:chExt cx="734315" cy="731929"/>
          </a:xfrm>
        </p:grpSpPr>
        <p:sp>
          <p:nvSpPr>
            <p:cNvPr id="2715" name="Google Shape;2715;p4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6" name="Google Shape;2736;p49"/>
          <p:cNvGrpSpPr/>
          <p:nvPr/>
        </p:nvGrpSpPr>
        <p:grpSpPr>
          <a:xfrm>
            <a:off x="5095855" y="2270694"/>
            <a:ext cx="483304" cy="504902"/>
            <a:chOff x="1825800" y="1651625"/>
            <a:chExt cx="568125" cy="591775"/>
          </a:xfrm>
        </p:grpSpPr>
        <p:sp>
          <p:nvSpPr>
            <p:cNvPr id="2737" name="Google Shape;2737;p49"/>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9"/>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9"/>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9"/>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9"/>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3" name="Google Shape;2743;p49"/>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9"/>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9"/>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9"/>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0" name="Shape 2750"/>
        <p:cNvGrpSpPr/>
        <p:nvPr/>
      </p:nvGrpSpPr>
      <p:grpSpPr>
        <a:xfrm>
          <a:off x="0" y="0"/>
          <a:ext cx="0" cy="0"/>
          <a:chOff x="0" y="0"/>
          <a:chExt cx="0" cy="0"/>
        </a:xfrm>
      </p:grpSpPr>
      <p:grpSp>
        <p:nvGrpSpPr>
          <p:cNvPr id="2751" name="Google Shape;2751;p50"/>
          <p:cNvGrpSpPr/>
          <p:nvPr/>
        </p:nvGrpSpPr>
        <p:grpSpPr>
          <a:xfrm>
            <a:off x="722059" y="974193"/>
            <a:ext cx="2492868" cy="1379876"/>
            <a:chOff x="2654821" y="2311071"/>
            <a:chExt cx="2279715" cy="1262120"/>
          </a:xfrm>
        </p:grpSpPr>
        <p:grpSp>
          <p:nvGrpSpPr>
            <p:cNvPr id="2752" name="Google Shape;2752;p50"/>
            <p:cNvGrpSpPr/>
            <p:nvPr/>
          </p:nvGrpSpPr>
          <p:grpSpPr>
            <a:xfrm>
              <a:off x="4034269" y="2840745"/>
              <a:ext cx="40212" cy="36437"/>
              <a:chOff x="4293400" y="2574725"/>
              <a:chExt cx="84425" cy="80100"/>
            </a:xfrm>
          </p:grpSpPr>
          <p:sp>
            <p:nvSpPr>
              <p:cNvPr id="2753" name="Google Shape;2753;p5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754" name="Google Shape;2754;p5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5" name="Google Shape;2755;p50"/>
            <p:cNvGrpSpPr/>
            <p:nvPr/>
          </p:nvGrpSpPr>
          <p:grpSpPr>
            <a:xfrm>
              <a:off x="3894606" y="2334874"/>
              <a:ext cx="913198" cy="518984"/>
              <a:chOff x="4000175" y="1462675"/>
              <a:chExt cx="1917275" cy="1140875"/>
            </a:xfrm>
          </p:grpSpPr>
          <p:sp>
            <p:nvSpPr>
              <p:cNvPr id="2756" name="Google Shape;2756;p5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757" name="Google Shape;2757;p50"/>
              <p:cNvGrpSpPr/>
              <p:nvPr/>
            </p:nvGrpSpPr>
            <p:grpSpPr>
              <a:xfrm>
                <a:off x="4000175" y="1462675"/>
                <a:ext cx="1917275" cy="1140875"/>
                <a:chOff x="4000175" y="1462675"/>
                <a:chExt cx="1917275" cy="1140875"/>
              </a:xfrm>
            </p:grpSpPr>
            <p:sp>
              <p:nvSpPr>
                <p:cNvPr id="2758" name="Google Shape;2758;p5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759" name="Google Shape;2759;p5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63" name="Google Shape;2763;p5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64" name="Google Shape;2764;p50"/>
            <p:cNvGrpSpPr/>
            <p:nvPr/>
          </p:nvGrpSpPr>
          <p:grpSpPr>
            <a:xfrm>
              <a:off x="3875768" y="2846704"/>
              <a:ext cx="44796" cy="47366"/>
              <a:chOff x="3960625" y="2587825"/>
              <a:chExt cx="94050" cy="104125"/>
            </a:xfrm>
          </p:grpSpPr>
          <p:sp>
            <p:nvSpPr>
              <p:cNvPr id="2765" name="Google Shape;2765;p5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766" name="Google Shape;2766;p5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7" name="Google Shape;2767;p50"/>
            <p:cNvGrpSpPr/>
            <p:nvPr/>
          </p:nvGrpSpPr>
          <p:grpSpPr>
            <a:xfrm>
              <a:off x="3782759" y="2807162"/>
              <a:ext cx="82686" cy="85487"/>
              <a:chOff x="3765350" y="2500900"/>
              <a:chExt cx="173600" cy="187925"/>
            </a:xfrm>
          </p:grpSpPr>
          <p:sp>
            <p:nvSpPr>
              <p:cNvPr id="2768" name="Google Shape;2768;p5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769" name="Google Shape;2769;p5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4" name="Google Shape;2774;p50"/>
            <p:cNvGrpSpPr/>
            <p:nvPr/>
          </p:nvGrpSpPr>
          <p:grpSpPr>
            <a:xfrm>
              <a:off x="3775674" y="2798496"/>
              <a:ext cx="40545" cy="23564"/>
              <a:chOff x="3750475" y="2481850"/>
              <a:chExt cx="85125" cy="51800"/>
            </a:xfrm>
          </p:grpSpPr>
          <p:sp>
            <p:nvSpPr>
              <p:cNvPr id="2775" name="Google Shape;2775;p5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777" name="Google Shape;2777;p50"/>
            <p:cNvGrpSpPr/>
            <p:nvPr/>
          </p:nvGrpSpPr>
          <p:grpSpPr>
            <a:xfrm>
              <a:off x="3716946" y="2776024"/>
              <a:ext cx="81971" cy="76912"/>
              <a:chOff x="3627175" y="2432450"/>
              <a:chExt cx="172100" cy="169075"/>
            </a:xfrm>
          </p:grpSpPr>
          <p:sp>
            <p:nvSpPr>
              <p:cNvPr id="2778" name="Google Shape;2778;p5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780" name="Google Shape;2780;p5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781" name="Google Shape;2781;p50"/>
            <p:cNvGrpSpPr/>
            <p:nvPr/>
          </p:nvGrpSpPr>
          <p:grpSpPr>
            <a:xfrm>
              <a:off x="3685682" y="2845624"/>
              <a:ext cx="29311" cy="45055"/>
              <a:chOff x="3561536" y="2585450"/>
              <a:chExt cx="61539" cy="99045"/>
            </a:xfrm>
          </p:grpSpPr>
          <p:sp>
            <p:nvSpPr>
              <p:cNvPr id="2782" name="Google Shape;2782;p5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784" name="Google Shape;2784;p50"/>
            <p:cNvGrpSpPr/>
            <p:nvPr/>
          </p:nvGrpSpPr>
          <p:grpSpPr>
            <a:xfrm>
              <a:off x="3849905" y="2572252"/>
              <a:ext cx="74339" cy="119559"/>
              <a:chOff x="3906325" y="1984500"/>
              <a:chExt cx="156075" cy="262825"/>
            </a:xfrm>
          </p:grpSpPr>
          <p:sp>
            <p:nvSpPr>
              <p:cNvPr id="2785" name="Google Shape;2785;p5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786" name="Google Shape;2786;p5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7" name="Google Shape;2787;p50"/>
            <p:cNvGrpSpPr/>
            <p:nvPr/>
          </p:nvGrpSpPr>
          <p:grpSpPr>
            <a:xfrm>
              <a:off x="2654821" y="2414345"/>
              <a:ext cx="667570" cy="558731"/>
              <a:chOff x="1397225" y="1637375"/>
              <a:chExt cx="1401575" cy="1228250"/>
            </a:xfrm>
          </p:grpSpPr>
          <p:sp>
            <p:nvSpPr>
              <p:cNvPr id="2788" name="Google Shape;2788;p5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789" name="Google Shape;2789;p50"/>
              <p:cNvGrpSpPr/>
              <p:nvPr/>
            </p:nvGrpSpPr>
            <p:grpSpPr>
              <a:xfrm>
                <a:off x="1397225" y="1637375"/>
                <a:ext cx="1398775" cy="1228250"/>
                <a:chOff x="1397225" y="1637375"/>
                <a:chExt cx="1398775" cy="1228250"/>
              </a:xfrm>
            </p:grpSpPr>
            <p:sp>
              <p:nvSpPr>
                <p:cNvPr id="2790" name="Google Shape;2790;p5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92" name="Google Shape;2792;p50"/>
            <p:cNvGrpSpPr/>
            <p:nvPr/>
          </p:nvGrpSpPr>
          <p:grpSpPr>
            <a:xfrm>
              <a:off x="3230417" y="3103734"/>
              <a:ext cx="282982" cy="280332"/>
              <a:chOff x="2605700" y="3152850"/>
              <a:chExt cx="594125" cy="616250"/>
            </a:xfrm>
          </p:grpSpPr>
          <p:sp>
            <p:nvSpPr>
              <p:cNvPr id="2793" name="Google Shape;2793;p5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794" name="Google Shape;2794;p5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795" name="Google Shape;2795;p50"/>
            <p:cNvGrpSpPr/>
            <p:nvPr/>
          </p:nvGrpSpPr>
          <p:grpSpPr>
            <a:xfrm>
              <a:off x="3265985" y="3226989"/>
              <a:ext cx="87151" cy="346202"/>
              <a:chOff x="2680375" y="3423800"/>
              <a:chExt cx="182975" cy="761050"/>
            </a:xfrm>
          </p:grpSpPr>
          <p:sp>
            <p:nvSpPr>
              <p:cNvPr id="2796" name="Google Shape;2796;p5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797" name="Google Shape;2797;p5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8" name="Google Shape;2798;p50"/>
            <p:cNvGrpSpPr/>
            <p:nvPr/>
          </p:nvGrpSpPr>
          <p:grpSpPr>
            <a:xfrm>
              <a:off x="3855466" y="3289811"/>
              <a:ext cx="112514" cy="94210"/>
              <a:chOff x="3918000" y="3561900"/>
              <a:chExt cx="236225" cy="207100"/>
            </a:xfrm>
          </p:grpSpPr>
          <p:sp>
            <p:nvSpPr>
              <p:cNvPr id="2799" name="Google Shape;2799;p5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800" name="Google Shape;2800;p5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1" name="Google Shape;2801;p5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804" name="Google Shape;2804;p50"/>
            <p:cNvGrpSpPr/>
            <p:nvPr/>
          </p:nvGrpSpPr>
          <p:grpSpPr>
            <a:xfrm>
              <a:off x="2905224" y="2311071"/>
              <a:ext cx="596721" cy="528992"/>
              <a:chOff x="1922950" y="1410350"/>
              <a:chExt cx="1252825" cy="1162875"/>
            </a:xfrm>
          </p:grpSpPr>
          <p:sp>
            <p:nvSpPr>
              <p:cNvPr id="2805" name="Google Shape;2805;p5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821" name="Google Shape;2821;p5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841" name="Google Shape;2841;p5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42" name="Google Shape;2842;p5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3" name="Google Shape;2843;p50"/>
            <p:cNvGrpSpPr/>
            <p:nvPr/>
          </p:nvGrpSpPr>
          <p:grpSpPr>
            <a:xfrm>
              <a:off x="3280929" y="3294542"/>
              <a:ext cx="109894" cy="272224"/>
              <a:chOff x="2711750" y="3572300"/>
              <a:chExt cx="230725" cy="598425"/>
            </a:xfrm>
          </p:grpSpPr>
          <p:sp>
            <p:nvSpPr>
              <p:cNvPr id="2844" name="Google Shape;2844;p5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46" name="Google Shape;2846;p5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7" name="Google Shape;2847;p50"/>
            <p:cNvGrpSpPr/>
            <p:nvPr/>
          </p:nvGrpSpPr>
          <p:grpSpPr>
            <a:xfrm>
              <a:off x="3790439" y="2408636"/>
              <a:ext cx="73017" cy="75684"/>
              <a:chOff x="3781475" y="1624825"/>
              <a:chExt cx="153300" cy="166375"/>
            </a:xfrm>
          </p:grpSpPr>
          <p:sp>
            <p:nvSpPr>
              <p:cNvPr id="2848" name="Google Shape;2848;p5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2" name="Google Shape;2852;p5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9" name="Google Shape;2859;p50"/>
            <p:cNvGrpSpPr/>
            <p:nvPr/>
          </p:nvGrpSpPr>
          <p:grpSpPr>
            <a:xfrm>
              <a:off x="4403342" y="3107749"/>
              <a:ext cx="316680" cy="101374"/>
              <a:chOff x="5068275" y="3161675"/>
              <a:chExt cx="664875" cy="222850"/>
            </a:xfrm>
          </p:grpSpPr>
          <p:sp>
            <p:nvSpPr>
              <p:cNvPr id="2860" name="Google Shape;2860;p5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4" name="Google Shape;2864;p5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3" name="Google Shape;2893;p50"/>
            <p:cNvGrpSpPr/>
            <p:nvPr/>
          </p:nvGrpSpPr>
          <p:grpSpPr>
            <a:xfrm>
              <a:off x="3697513" y="2707266"/>
              <a:ext cx="59549" cy="79733"/>
              <a:chOff x="3586375" y="2281300"/>
              <a:chExt cx="125025" cy="175275"/>
            </a:xfrm>
          </p:grpSpPr>
          <p:sp>
            <p:nvSpPr>
              <p:cNvPr id="2894" name="Google Shape;2894;p5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6" name="Google Shape;2896;p5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7" name="Google Shape;2897;p50"/>
            <p:cNvGrpSpPr/>
            <p:nvPr/>
          </p:nvGrpSpPr>
          <p:grpSpPr>
            <a:xfrm>
              <a:off x="4513224" y="3221724"/>
              <a:ext cx="274563" cy="280321"/>
              <a:chOff x="5298975" y="3412225"/>
              <a:chExt cx="576450" cy="616225"/>
            </a:xfrm>
          </p:grpSpPr>
          <p:sp>
            <p:nvSpPr>
              <p:cNvPr id="2898" name="Google Shape;2898;p5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99" name="Google Shape;2899;p5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0" name="Google Shape;2900;p50"/>
            <p:cNvGrpSpPr/>
            <p:nvPr/>
          </p:nvGrpSpPr>
          <p:grpSpPr>
            <a:xfrm>
              <a:off x="4824403" y="3421846"/>
              <a:ext cx="110132" cy="130647"/>
              <a:chOff x="5952300" y="3852150"/>
              <a:chExt cx="231225" cy="287200"/>
            </a:xfrm>
          </p:grpSpPr>
          <p:sp>
            <p:nvSpPr>
              <p:cNvPr id="2901" name="Google Shape;2901;p5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3" name="Google Shape;2903;p5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1" name="Google Shape;2911;p50"/>
            <p:cNvGrpSpPr/>
            <p:nvPr/>
          </p:nvGrpSpPr>
          <p:grpSpPr>
            <a:xfrm>
              <a:off x="4295710" y="3079670"/>
              <a:ext cx="14968" cy="27135"/>
              <a:chOff x="4842300" y="3099950"/>
              <a:chExt cx="31425" cy="59650"/>
            </a:xfrm>
          </p:grpSpPr>
          <p:sp>
            <p:nvSpPr>
              <p:cNvPr id="2912" name="Google Shape;2912;p5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6" name="Google Shape;2916;p5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4" name="Google Shape;2924;p50"/>
            <p:cNvGrpSpPr/>
            <p:nvPr/>
          </p:nvGrpSpPr>
          <p:grpSpPr>
            <a:xfrm>
              <a:off x="3831056" y="2816010"/>
              <a:ext cx="37378" cy="27612"/>
              <a:chOff x="3866750" y="2520350"/>
              <a:chExt cx="78475" cy="60700"/>
            </a:xfrm>
          </p:grpSpPr>
          <p:sp>
            <p:nvSpPr>
              <p:cNvPr id="2925" name="Google Shape;2925;p5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9" name="Google Shape;2929;p5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946" name="Google Shape;2946;p5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958" name="Google Shape;2958;p5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1" name="Google Shape;2971;p50"/>
            <p:cNvGrpSpPr/>
            <p:nvPr/>
          </p:nvGrpSpPr>
          <p:grpSpPr>
            <a:xfrm>
              <a:off x="3632736" y="3051591"/>
              <a:ext cx="63288" cy="45217"/>
              <a:chOff x="3450375" y="3038225"/>
              <a:chExt cx="132875" cy="99400"/>
            </a:xfrm>
          </p:grpSpPr>
          <p:sp>
            <p:nvSpPr>
              <p:cNvPr id="2972" name="Google Shape;2972;p5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4" name="Google Shape;2974;p5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983" name="Google Shape;2983;p5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993" name="Google Shape;2993;p5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999" name="Google Shape;2999;p5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9" name="Google Shape;3009;p50"/>
          <p:cNvGrpSpPr/>
          <p:nvPr/>
        </p:nvGrpSpPr>
        <p:grpSpPr>
          <a:xfrm>
            <a:off x="719116" y="2869970"/>
            <a:ext cx="2622876" cy="1333540"/>
            <a:chOff x="238125" y="1038125"/>
            <a:chExt cx="7146800" cy="3633625"/>
          </a:xfrm>
        </p:grpSpPr>
        <p:sp>
          <p:nvSpPr>
            <p:cNvPr id="3010" name="Google Shape;3010;p5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2" name="Google Shape;4582;p50"/>
          <p:cNvGrpSpPr/>
          <p:nvPr/>
        </p:nvGrpSpPr>
        <p:grpSpPr>
          <a:xfrm>
            <a:off x="5834044" y="1012080"/>
            <a:ext cx="2590840" cy="1380235"/>
            <a:chOff x="233350" y="949250"/>
            <a:chExt cx="7137300" cy="3802300"/>
          </a:xfrm>
        </p:grpSpPr>
        <p:sp>
          <p:nvSpPr>
            <p:cNvPr id="4583" name="Google Shape;4583;p5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4" name="Google Shape;4634;p50"/>
          <p:cNvGrpSpPr/>
          <p:nvPr/>
        </p:nvGrpSpPr>
        <p:grpSpPr>
          <a:xfrm>
            <a:off x="7648473" y="3056853"/>
            <a:ext cx="104231" cy="320340"/>
            <a:chOff x="7564426" y="3224343"/>
            <a:chExt cx="119985" cy="368801"/>
          </a:xfrm>
        </p:grpSpPr>
        <p:sp>
          <p:nvSpPr>
            <p:cNvPr id="4635" name="Google Shape;4635;p5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7" name="Google Shape;4637;p50"/>
          <p:cNvGrpSpPr/>
          <p:nvPr/>
        </p:nvGrpSpPr>
        <p:grpSpPr>
          <a:xfrm>
            <a:off x="7347962" y="3050954"/>
            <a:ext cx="189489" cy="332132"/>
            <a:chOff x="8370831" y="3202002"/>
            <a:chExt cx="218129" cy="382376"/>
          </a:xfrm>
        </p:grpSpPr>
        <p:sp>
          <p:nvSpPr>
            <p:cNvPr id="4638" name="Google Shape;4638;p5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0" name="Google Shape;4640;p50"/>
          <p:cNvGrpSpPr/>
          <p:nvPr/>
        </p:nvGrpSpPr>
        <p:grpSpPr>
          <a:xfrm>
            <a:off x="8071351" y="3462086"/>
            <a:ext cx="309429" cy="267000"/>
            <a:chOff x="6742064" y="3750480"/>
            <a:chExt cx="399315" cy="344560"/>
          </a:xfrm>
        </p:grpSpPr>
        <p:sp>
          <p:nvSpPr>
            <p:cNvPr id="4641" name="Google Shape;4641;p5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3" name="Google Shape;4643;p50"/>
          <p:cNvGrpSpPr/>
          <p:nvPr/>
        </p:nvGrpSpPr>
        <p:grpSpPr>
          <a:xfrm>
            <a:off x="7610370" y="3813134"/>
            <a:ext cx="180437" cy="281608"/>
            <a:chOff x="7248525" y="3739696"/>
            <a:chExt cx="230531" cy="359790"/>
          </a:xfrm>
        </p:grpSpPr>
        <p:sp>
          <p:nvSpPr>
            <p:cNvPr id="4644" name="Google Shape;4644;p5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6" name="Google Shape;4646;p50"/>
          <p:cNvGrpSpPr/>
          <p:nvPr/>
        </p:nvGrpSpPr>
        <p:grpSpPr>
          <a:xfrm>
            <a:off x="7856289" y="3456358"/>
            <a:ext cx="162896" cy="278710"/>
            <a:chOff x="7601242" y="3729267"/>
            <a:chExt cx="222566" cy="380803"/>
          </a:xfrm>
        </p:grpSpPr>
        <p:sp>
          <p:nvSpPr>
            <p:cNvPr id="4647" name="Google Shape;4647;p5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9" name="Google Shape;4649;p50"/>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0" name="Google Shape;4650;p50"/>
          <p:cNvGrpSpPr/>
          <p:nvPr/>
        </p:nvGrpSpPr>
        <p:grpSpPr>
          <a:xfrm>
            <a:off x="7345935" y="3457498"/>
            <a:ext cx="193543" cy="275990"/>
            <a:chOff x="8304647" y="3738687"/>
            <a:chExt cx="225076" cy="320956"/>
          </a:xfrm>
        </p:grpSpPr>
        <p:sp>
          <p:nvSpPr>
            <p:cNvPr id="4651" name="Google Shape;4651;p5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4" name="Google Shape;4654;p50"/>
          <p:cNvGrpSpPr/>
          <p:nvPr/>
        </p:nvGrpSpPr>
        <p:grpSpPr>
          <a:xfrm>
            <a:off x="7618427" y="3457498"/>
            <a:ext cx="178492" cy="275990"/>
            <a:chOff x="8615101" y="3738687"/>
            <a:chExt cx="207573" cy="320956"/>
          </a:xfrm>
        </p:grpSpPr>
        <p:sp>
          <p:nvSpPr>
            <p:cNvPr id="4655" name="Google Shape;4655;p5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8" name="Google Shape;4658;p50"/>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9" name="Google Shape;4659;p50"/>
          <p:cNvGrpSpPr/>
          <p:nvPr/>
        </p:nvGrpSpPr>
        <p:grpSpPr>
          <a:xfrm>
            <a:off x="6013132" y="3578986"/>
            <a:ext cx="557671" cy="511283"/>
            <a:chOff x="6015419" y="3716859"/>
            <a:chExt cx="557671" cy="511283"/>
          </a:xfrm>
        </p:grpSpPr>
        <p:sp>
          <p:nvSpPr>
            <p:cNvPr id="4660" name="Google Shape;4660;p5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1" name="Google Shape;4661;p50"/>
            <p:cNvGrpSpPr/>
            <p:nvPr/>
          </p:nvGrpSpPr>
          <p:grpSpPr>
            <a:xfrm>
              <a:off x="6036094" y="3716980"/>
              <a:ext cx="529860" cy="510468"/>
              <a:chOff x="6036094" y="3716980"/>
              <a:chExt cx="529860" cy="510468"/>
            </a:xfrm>
          </p:grpSpPr>
          <p:sp>
            <p:nvSpPr>
              <p:cNvPr id="4662" name="Google Shape;4662;p5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2" name="Google Shape;4672;p50"/>
          <p:cNvGrpSpPr/>
          <p:nvPr/>
        </p:nvGrpSpPr>
        <p:grpSpPr>
          <a:xfrm>
            <a:off x="6642017" y="2935755"/>
            <a:ext cx="576302" cy="511871"/>
            <a:chOff x="6644304" y="3073628"/>
            <a:chExt cx="576302" cy="511871"/>
          </a:xfrm>
        </p:grpSpPr>
        <p:sp>
          <p:nvSpPr>
            <p:cNvPr id="4673" name="Google Shape;4673;p5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4" name="Google Shape;4674;p50"/>
            <p:cNvGrpSpPr/>
            <p:nvPr/>
          </p:nvGrpSpPr>
          <p:grpSpPr>
            <a:xfrm>
              <a:off x="6712169" y="3085440"/>
              <a:ext cx="481622" cy="494913"/>
              <a:chOff x="6712169" y="3085440"/>
              <a:chExt cx="481622" cy="494913"/>
            </a:xfrm>
          </p:grpSpPr>
          <p:sp>
            <p:nvSpPr>
              <p:cNvPr id="4675" name="Google Shape;4675;p5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0" name="Google Shape;4680;p5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3" name="Google Shape;4683;p50"/>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4" name="Google Shape;4684;p50"/>
          <p:cNvGrpSpPr/>
          <p:nvPr/>
        </p:nvGrpSpPr>
        <p:grpSpPr>
          <a:xfrm>
            <a:off x="6649868" y="3578750"/>
            <a:ext cx="560631" cy="511352"/>
            <a:chOff x="6652154" y="3716623"/>
            <a:chExt cx="560631" cy="511352"/>
          </a:xfrm>
        </p:grpSpPr>
        <p:sp>
          <p:nvSpPr>
            <p:cNvPr id="4685" name="Google Shape;4685;p5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86" name="Google Shape;4686;p50"/>
            <p:cNvGrpSpPr/>
            <p:nvPr/>
          </p:nvGrpSpPr>
          <p:grpSpPr>
            <a:xfrm>
              <a:off x="6669657" y="3716715"/>
              <a:ext cx="466779" cy="464290"/>
              <a:chOff x="6669657" y="3716715"/>
              <a:chExt cx="466779" cy="464290"/>
            </a:xfrm>
          </p:grpSpPr>
          <p:sp>
            <p:nvSpPr>
              <p:cNvPr id="4687" name="Google Shape;4687;p5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0" name="Google Shape;4700;p50"/>
          <p:cNvGrpSpPr/>
          <p:nvPr/>
        </p:nvGrpSpPr>
        <p:grpSpPr>
          <a:xfrm>
            <a:off x="7843959" y="3860159"/>
            <a:ext cx="187557" cy="187557"/>
            <a:chOff x="8565775" y="671075"/>
            <a:chExt cx="441000" cy="441000"/>
          </a:xfrm>
        </p:grpSpPr>
        <p:sp>
          <p:nvSpPr>
            <p:cNvPr id="4701" name="Google Shape;4701;p5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3" name="Google Shape;4703;p50"/>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0"/>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5" name="Google Shape;4705;p50"/>
          <p:cNvGrpSpPr/>
          <p:nvPr/>
        </p:nvGrpSpPr>
        <p:grpSpPr>
          <a:xfrm>
            <a:off x="5997814" y="2938377"/>
            <a:ext cx="587871" cy="512373"/>
            <a:chOff x="6000100" y="3076250"/>
            <a:chExt cx="587871" cy="512373"/>
          </a:xfrm>
        </p:grpSpPr>
        <p:sp>
          <p:nvSpPr>
            <p:cNvPr id="4706" name="Google Shape;4706;p5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7" name="Google Shape;4707;p50"/>
            <p:cNvGrpSpPr/>
            <p:nvPr/>
          </p:nvGrpSpPr>
          <p:grpSpPr>
            <a:xfrm>
              <a:off x="6031360" y="3076713"/>
              <a:ext cx="539107" cy="480965"/>
              <a:chOff x="6031360" y="3076713"/>
              <a:chExt cx="539107" cy="480965"/>
            </a:xfrm>
          </p:grpSpPr>
          <p:sp>
            <p:nvSpPr>
              <p:cNvPr id="4708" name="Google Shape;4708;p5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15" name="Google Shape;4715;p50"/>
          <p:cNvGrpSpPr/>
          <p:nvPr/>
        </p:nvGrpSpPr>
        <p:grpSpPr>
          <a:xfrm>
            <a:off x="3416805" y="919691"/>
            <a:ext cx="2310381" cy="1488888"/>
            <a:chOff x="229225" y="549050"/>
            <a:chExt cx="7161750" cy="4615275"/>
          </a:xfrm>
        </p:grpSpPr>
        <p:sp>
          <p:nvSpPr>
            <p:cNvPr id="4716" name="Google Shape;4716;p5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3" name="Google Shape;4833;p50"/>
          <p:cNvGrpSpPr/>
          <p:nvPr/>
        </p:nvGrpSpPr>
        <p:grpSpPr>
          <a:xfrm>
            <a:off x="3514723" y="2849588"/>
            <a:ext cx="2310282" cy="1374222"/>
            <a:chOff x="238125" y="732525"/>
            <a:chExt cx="7130500" cy="4241425"/>
          </a:xfrm>
        </p:grpSpPr>
        <p:sp>
          <p:nvSpPr>
            <p:cNvPr id="4834" name="Google Shape;4834;p5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1" name="Shape 4951"/>
        <p:cNvGrpSpPr/>
        <p:nvPr/>
      </p:nvGrpSpPr>
      <p:grpSpPr>
        <a:xfrm>
          <a:off x="0" y="0"/>
          <a:ext cx="0" cy="0"/>
          <a:chOff x="0" y="0"/>
          <a:chExt cx="0" cy="0"/>
        </a:xfrm>
      </p:grpSpPr>
      <p:grpSp>
        <p:nvGrpSpPr>
          <p:cNvPr id="4952" name="Google Shape;4952;p51"/>
          <p:cNvGrpSpPr/>
          <p:nvPr/>
        </p:nvGrpSpPr>
        <p:grpSpPr>
          <a:xfrm>
            <a:off x="725414" y="969763"/>
            <a:ext cx="2507799" cy="206239"/>
            <a:chOff x="106648" y="895722"/>
            <a:chExt cx="4481413" cy="374300"/>
          </a:xfrm>
        </p:grpSpPr>
        <p:grpSp>
          <p:nvGrpSpPr>
            <p:cNvPr id="4953" name="Google Shape;4953;p51"/>
            <p:cNvGrpSpPr/>
            <p:nvPr/>
          </p:nvGrpSpPr>
          <p:grpSpPr>
            <a:xfrm>
              <a:off x="2233276" y="895722"/>
              <a:ext cx="1082667" cy="223591"/>
              <a:chOff x="4808316" y="2800065"/>
              <a:chExt cx="1999386" cy="412910"/>
            </a:xfrm>
          </p:grpSpPr>
          <p:sp>
            <p:nvSpPr>
              <p:cNvPr id="4954" name="Google Shape;4954;p5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5" name="Google Shape;4955;p51"/>
              <p:cNvGrpSpPr/>
              <p:nvPr/>
            </p:nvGrpSpPr>
            <p:grpSpPr>
              <a:xfrm>
                <a:off x="4808316" y="2800065"/>
                <a:ext cx="92400" cy="411825"/>
                <a:chOff x="845575" y="2563700"/>
                <a:chExt cx="92400" cy="411825"/>
              </a:xfrm>
            </p:grpSpPr>
            <p:cxnSp>
              <p:nvCxnSpPr>
                <p:cNvPr id="4956" name="Google Shape;4956;p5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57" name="Google Shape;4957;p5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58" name="Google Shape;4958;p51"/>
            <p:cNvGrpSpPr/>
            <p:nvPr/>
          </p:nvGrpSpPr>
          <p:grpSpPr>
            <a:xfrm>
              <a:off x="106648" y="895722"/>
              <a:ext cx="1088401" cy="223591"/>
              <a:chOff x="881025" y="2800065"/>
              <a:chExt cx="2009975" cy="412910"/>
            </a:xfrm>
          </p:grpSpPr>
          <p:sp>
            <p:nvSpPr>
              <p:cNvPr id="4959" name="Google Shape;4959;p5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0" name="Google Shape;4960;p51"/>
              <p:cNvGrpSpPr/>
              <p:nvPr/>
            </p:nvGrpSpPr>
            <p:grpSpPr>
              <a:xfrm>
                <a:off x="881025" y="2800065"/>
                <a:ext cx="92400" cy="411825"/>
                <a:chOff x="845575" y="2563700"/>
                <a:chExt cx="92400" cy="411825"/>
              </a:xfrm>
            </p:grpSpPr>
            <p:cxnSp>
              <p:nvCxnSpPr>
                <p:cNvPr id="4961" name="Google Shape;4961;p5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62" name="Google Shape;4962;p5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3" name="Google Shape;4963;p51"/>
            <p:cNvGrpSpPr/>
            <p:nvPr/>
          </p:nvGrpSpPr>
          <p:grpSpPr>
            <a:xfrm>
              <a:off x="1172346" y="1047018"/>
              <a:ext cx="1083151" cy="223003"/>
              <a:chOff x="2849073" y="3079467"/>
              <a:chExt cx="2000279" cy="411825"/>
            </a:xfrm>
          </p:grpSpPr>
          <p:sp>
            <p:nvSpPr>
              <p:cNvPr id="4964" name="Google Shape;4964;p5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5" name="Google Shape;4965;p51"/>
              <p:cNvGrpSpPr/>
              <p:nvPr/>
            </p:nvGrpSpPr>
            <p:grpSpPr>
              <a:xfrm rot="10800000">
                <a:off x="2849073" y="3079467"/>
                <a:ext cx="92400" cy="411825"/>
                <a:chOff x="2070100" y="2563700"/>
                <a:chExt cx="92400" cy="411825"/>
              </a:xfrm>
            </p:grpSpPr>
            <p:cxnSp>
              <p:nvCxnSpPr>
                <p:cNvPr id="4966" name="Google Shape;4966;p5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67" name="Google Shape;4967;p5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68" name="Google Shape;4968;p51"/>
            <p:cNvGrpSpPr/>
            <p:nvPr/>
          </p:nvGrpSpPr>
          <p:grpSpPr>
            <a:xfrm>
              <a:off x="3290132" y="1047018"/>
              <a:ext cx="1297929" cy="223003"/>
              <a:chOff x="6760035" y="3079467"/>
              <a:chExt cx="2396914" cy="411825"/>
            </a:xfrm>
          </p:grpSpPr>
          <p:sp>
            <p:nvSpPr>
              <p:cNvPr id="4969" name="Google Shape;4969;p5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0" name="Google Shape;4970;p51"/>
              <p:cNvGrpSpPr/>
              <p:nvPr/>
            </p:nvGrpSpPr>
            <p:grpSpPr>
              <a:xfrm rot="10800000">
                <a:off x="6760035" y="3079467"/>
                <a:ext cx="92400" cy="411825"/>
                <a:chOff x="2070100" y="2563700"/>
                <a:chExt cx="92400" cy="411825"/>
              </a:xfrm>
            </p:grpSpPr>
            <p:cxnSp>
              <p:nvCxnSpPr>
                <p:cNvPr id="4971" name="Google Shape;4971;p5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972" name="Google Shape;4972;p5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73" name="Google Shape;4973;p51"/>
          <p:cNvGrpSpPr/>
          <p:nvPr/>
        </p:nvGrpSpPr>
        <p:grpSpPr>
          <a:xfrm>
            <a:off x="2143176" y="3369134"/>
            <a:ext cx="1086701" cy="799429"/>
            <a:chOff x="2183288" y="3555572"/>
            <a:chExt cx="1136241" cy="835873"/>
          </a:xfrm>
        </p:grpSpPr>
        <p:sp>
          <p:nvSpPr>
            <p:cNvPr id="4974" name="Google Shape;4974;p5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75" name="Google Shape;4975;p51"/>
            <p:cNvGrpSpPr/>
            <p:nvPr/>
          </p:nvGrpSpPr>
          <p:grpSpPr>
            <a:xfrm>
              <a:off x="2205895" y="3637269"/>
              <a:ext cx="1089848" cy="724993"/>
              <a:chOff x="2205895" y="3637269"/>
              <a:chExt cx="1089848" cy="724993"/>
            </a:xfrm>
          </p:grpSpPr>
          <p:sp>
            <p:nvSpPr>
              <p:cNvPr id="4976" name="Google Shape;4976;p5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2" name="Google Shape;4982;p5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83" name="Google Shape;4983;p5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984" name="Google Shape;4984;p51"/>
            <p:cNvGrpSpPr/>
            <p:nvPr/>
          </p:nvGrpSpPr>
          <p:grpSpPr>
            <a:xfrm>
              <a:off x="3173850" y="3779426"/>
              <a:ext cx="145679" cy="70048"/>
              <a:chOff x="3173850" y="3779426"/>
              <a:chExt cx="145679" cy="70048"/>
            </a:xfrm>
          </p:grpSpPr>
          <p:cxnSp>
            <p:nvCxnSpPr>
              <p:cNvPr id="4985" name="Google Shape;4985;p5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986" name="Google Shape;4986;p5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7" name="Google Shape;4987;p51"/>
            <p:cNvGrpSpPr/>
            <p:nvPr/>
          </p:nvGrpSpPr>
          <p:grpSpPr>
            <a:xfrm>
              <a:off x="2183288" y="4139483"/>
              <a:ext cx="145133" cy="70048"/>
              <a:chOff x="2183288" y="4139483"/>
              <a:chExt cx="145133" cy="70048"/>
            </a:xfrm>
          </p:grpSpPr>
          <p:cxnSp>
            <p:nvCxnSpPr>
              <p:cNvPr id="4988" name="Google Shape;4988;p5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989" name="Google Shape;4989;p5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0" name="Google Shape;4990;p5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91" name="Google Shape;4991;p5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992" name="Google Shape;4992;p51"/>
            <p:cNvGrpSpPr/>
            <p:nvPr/>
          </p:nvGrpSpPr>
          <p:grpSpPr>
            <a:xfrm>
              <a:off x="2943836" y="4268886"/>
              <a:ext cx="60717" cy="122559"/>
              <a:chOff x="2943836" y="4268886"/>
              <a:chExt cx="60717" cy="122559"/>
            </a:xfrm>
          </p:grpSpPr>
          <p:sp>
            <p:nvSpPr>
              <p:cNvPr id="4993" name="Google Shape;4993;p5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94" name="Google Shape;4994;p5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995" name="Google Shape;4995;p51"/>
          <p:cNvGrpSpPr/>
          <p:nvPr/>
        </p:nvGrpSpPr>
        <p:grpSpPr>
          <a:xfrm>
            <a:off x="3406121" y="1290134"/>
            <a:ext cx="1675870" cy="758251"/>
            <a:chOff x="3530532" y="1496185"/>
            <a:chExt cx="1562000" cy="706730"/>
          </a:xfrm>
        </p:grpSpPr>
        <p:cxnSp>
          <p:nvCxnSpPr>
            <p:cNvPr id="4996" name="Google Shape;4996;p5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997" name="Google Shape;4997;p51"/>
            <p:cNvGrpSpPr/>
            <p:nvPr/>
          </p:nvGrpSpPr>
          <p:grpSpPr>
            <a:xfrm>
              <a:off x="3530532" y="1496185"/>
              <a:ext cx="323430" cy="463587"/>
              <a:chOff x="3530532" y="1496185"/>
              <a:chExt cx="323430" cy="463587"/>
            </a:xfrm>
          </p:grpSpPr>
          <p:grpSp>
            <p:nvGrpSpPr>
              <p:cNvPr id="4998" name="Google Shape;4998;p51"/>
              <p:cNvGrpSpPr/>
              <p:nvPr/>
            </p:nvGrpSpPr>
            <p:grpSpPr>
              <a:xfrm>
                <a:off x="3567462" y="1496185"/>
                <a:ext cx="286500" cy="361376"/>
                <a:chOff x="3567462" y="1496185"/>
                <a:chExt cx="286500" cy="361376"/>
              </a:xfrm>
            </p:grpSpPr>
            <p:cxnSp>
              <p:nvCxnSpPr>
                <p:cNvPr id="4999" name="Google Shape;4999;p5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000" name="Google Shape;5000;p5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1" name="Google Shape;5001;p5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2" name="Google Shape;5002;p51"/>
            <p:cNvGrpSpPr/>
            <p:nvPr/>
          </p:nvGrpSpPr>
          <p:grpSpPr>
            <a:xfrm>
              <a:off x="3891569" y="1779209"/>
              <a:ext cx="323945" cy="423706"/>
              <a:chOff x="3891569" y="1779209"/>
              <a:chExt cx="323945" cy="423706"/>
            </a:xfrm>
          </p:grpSpPr>
          <p:grpSp>
            <p:nvGrpSpPr>
              <p:cNvPr id="5003" name="Google Shape;5003;p51"/>
              <p:cNvGrpSpPr/>
              <p:nvPr/>
            </p:nvGrpSpPr>
            <p:grpSpPr>
              <a:xfrm>
                <a:off x="3929014" y="1881638"/>
                <a:ext cx="286500" cy="321278"/>
                <a:chOff x="3929014" y="1881638"/>
                <a:chExt cx="286500" cy="321278"/>
              </a:xfrm>
            </p:grpSpPr>
            <p:cxnSp>
              <p:nvCxnSpPr>
                <p:cNvPr id="5004" name="Google Shape;5004;p5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005" name="Google Shape;5005;p5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6" name="Google Shape;5006;p5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51"/>
            <p:cNvGrpSpPr/>
            <p:nvPr/>
          </p:nvGrpSpPr>
          <p:grpSpPr>
            <a:xfrm>
              <a:off x="4252606" y="1496185"/>
              <a:ext cx="324721" cy="463587"/>
              <a:chOff x="4252606" y="1496185"/>
              <a:chExt cx="324721" cy="463587"/>
            </a:xfrm>
          </p:grpSpPr>
          <p:grpSp>
            <p:nvGrpSpPr>
              <p:cNvPr id="5008" name="Google Shape;5008;p51"/>
              <p:cNvGrpSpPr/>
              <p:nvPr/>
            </p:nvGrpSpPr>
            <p:grpSpPr>
              <a:xfrm>
                <a:off x="4290828" y="1496185"/>
                <a:ext cx="286500" cy="361376"/>
                <a:chOff x="4290828" y="1496185"/>
                <a:chExt cx="286500" cy="361376"/>
              </a:xfrm>
            </p:grpSpPr>
            <p:cxnSp>
              <p:nvCxnSpPr>
                <p:cNvPr id="5009" name="Google Shape;5009;p5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010" name="Google Shape;5010;p5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1" name="Google Shape;5011;p5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51"/>
            <p:cNvGrpSpPr/>
            <p:nvPr/>
          </p:nvGrpSpPr>
          <p:grpSpPr>
            <a:xfrm>
              <a:off x="4613643" y="1763716"/>
              <a:ext cx="325308" cy="439200"/>
              <a:chOff x="4613643" y="1763716"/>
              <a:chExt cx="325308" cy="439200"/>
            </a:xfrm>
          </p:grpSpPr>
          <p:grpSp>
            <p:nvGrpSpPr>
              <p:cNvPr id="5013" name="Google Shape;5013;p51"/>
              <p:cNvGrpSpPr/>
              <p:nvPr/>
            </p:nvGrpSpPr>
            <p:grpSpPr>
              <a:xfrm>
                <a:off x="4652451" y="1879538"/>
                <a:ext cx="286500" cy="323378"/>
                <a:chOff x="4652451" y="1879538"/>
                <a:chExt cx="286500" cy="323378"/>
              </a:xfrm>
            </p:grpSpPr>
            <p:cxnSp>
              <p:nvCxnSpPr>
                <p:cNvPr id="5014" name="Google Shape;5014;p5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015" name="Google Shape;5015;p5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6" name="Google Shape;5016;p5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7" name="Google Shape;5017;p51"/>
          <p:cNvGrpSpPr/>
          <p:nvPr/>
        </p:nvGrpSpPr>
        <p:grpSpPr>
          <a:xfrm>
            <a:off x="3417981" y="2143759"/>
            <a:ext cx="1652173" cy="391517"/>
            <a:chOff x="3512551" y="2358270"/>
            <a:chExt cx="1597383" cy="378533"/>
          </a:xfrm>
        </p:grpSpPr>
        <p:cxnSp>
          <p:nvCxnSpPr>
            <p:cNvPr id="5018" name="Google Shape;5018;p51"/>
            <p:cNvCxnSpPr>
              <a:stCxn id="5019" idx="6"/>
              <a:endCxn id="502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021" name="Google Shape;5021;p51"/>
            <p:cNvGrpSpPr/>
            <p:nvPr/>
          </p:nvGrpSpPr>
          <p:grpSpPr>
            <a:xfrm>
              <a:off x="3512551" y="2358270"/>
              <a:ext cx="225647" cy="307714"/>
              <a:chOff x="2182679" y="2004714"/>
              <a:chExt cx="792300" cy="1080458"/>
            </a:xfrm>
          </p:grpSpPr>
          <p:cxnSp>
            <p:nvCxnSpPr>
              <p:cNvPr id="5022" name="Google Shape;5022;p51"/>
              <p:cNvCxnSpPr>
                <a:stCxn id="502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019" name="Google Shape;5019;p5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51"/>
            <p:cNvGrpSpPr/>
            <p:nvPr/>
          </p:nvGrpSpPr>
          <p:grpSpPr>
            <a:xfrm>
              <a:off x="3969644" y="2440153"/>
              <a:ext cx="225853" cy="296651"/>
              <a:chOff x="3775710" y="1729289"/>
              <a:chExt cx="136500" cy="179289"/>
            </a:xfrm>
          </p:grpSpPr>
          <p:cxnSp>
            <p:nvCxnSpPr>
              <p:cNvPr id="5025" name="Google Shape;5025;p5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026" name="Google Shape;5026;p5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51"/>
            <p:cNvGrpSpPr/>
            <p:nvPr/>
          </p:nvGrpSpPr>
          <p:grpSpPr>
            <a:xfrm>
              <a:off x="4427051" y="2358270"/>
              <a:ext cx="225647" cy="307714"/>
              <a:chOff x="5393704" y="2004714"/>
              <a:chExt cx="792300" cy="1080458"/>
            </a:xfrm>
          </p:grpSpPr>
          <p:cxnSp>
            <p:nvCxnSpPr>
              <p:cNvPr id="5029" name="Google Shape;5029;p51"/>
              <p:cNvCxnSpPr>
                <a:stCxn id="503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031" name="Google Shape;5031;p5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2" name="Google Shape;5032;p51"/>
            <p:cNvGrpSpPr/>
            <p:nvPr/>
          </p:nvGrpSpPr>
          <p:grpSpPr>
            <a:xfrm>
              <a:off x="4884287" y="2440252"/>
              <a:ext cx="225647" cy="296532"/>
              <a:chOff x="6999166" y="2292572"/>
              <a:chExt cx="792300" cy="1041192"/>
            </a:xfrm>
          </p:grpSpPr>
          <p:cxnSp>
            <p:nvCxnSpPr>
              <p:cNvPr id="5033" name="Google Shape;5033;p5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020" name="Google Shape;5020;p5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5" name="Google Shape;5035;p51"/>
          <p:cNvGrpSpPr/>
          <p:nvPr/>
        </p:nvGrpSpPr>
        <p:grpSpPr>
          <a:xfrm>
            <a:off x="6838789" y="979959"/>
            <a:ext cx="1581844" cy="732818"/>
            <a:chOff x="634175" y="2986275"/>
            <a:chExt cx="3147949" cy="1458344"/>
          </a:xfrm>
        </p:grpSpPr>
        <p:cxnSp>
          <p:nvCxnSpPr>
            <p:cNvPr id="5036" name="Google Shape;5036;p51"/>
            <p:cNvCxnSpPr>
              <a:stCxn id="5037" idx="4"/>
              <a:endCxn id="503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039" name="Google Shape;5039;p51"/>
            <p:cNvCxnSpPr>
              <a:stCxn id="5038" idx="0"/>
              <a:endCxn id="504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041" name="Google Shape;5041;p51"/>
            <p:cNvCxnSpPr>
              <a:stCxn id="5040" idx="4"/>
              <a:endCxn id="504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043" name="Google Shape;5043;p51"/>
            <p:cNvCxnSpPr>
              <a:stCxn id="5042" idx="0"/>
              <a:endCxn id="504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044" name="Google Shape;5044;p5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40" name="Google Shape;5040;p5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37" name="Google Shape;5037;p5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42" name="Google Shape;5042;p5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038" name="Google Shape;5038;p5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045" name="Google Shape;5045;p51"/>
          <p:cNvGrpSpPr/>
          <p:nvPr/>
        </p:nvGrpSpPr>
        <p:grpSpPr>
          <a:xfrm>
            <a:off x="3406504" y="2674269"/>
            <a:ext cx="1675128" cy="313674"/>
            <a:chOff x="998425" y="1182125"/>
            <a:chExt cx="1065400" cy="199500"/>
          </a:xfrm>
        </p:grpSpPr>
        <p:sp>
          <p:nvSpPr>
            <p:cNvPr id="5046" name="Google Shape;5046;p5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51"/>
          <p:cNvGrpSpPr/>
          <p:nvPr/>
        </p:nvGrpSpPr>
        <p:grpSpPr>
          <a:xfrm>
            <a:off x="3406503" y="3630235"/>
            <a:ext cx="1675129" cy="525345"/>
            <a:chOff x="5194708" y="3484366"/>
            <a:chExt cx="3148148" cy="987304"/>
          </a:xfrm>
        </p:grpSpPr>
        <p:grpSp>
          <p:nvGrpSpPr>
            <p:cNvPr id="5052" name="Google Shape;5052;p51"/>
            <p:cNvGrpSpPr/>
            <p:nvPr/>
          </p:nvGrpSpPr>
          <p:grpSpPr>
            <a:xfrm>
              <a:off x="7531521" y="3484366"/>
              <a:ext cx="811335" cy="987304"/>
              <a:chOff x="3379425" y="1617275"/>
              <a:chExt cx="1090650" cy="1327200"/>
            </a:xfrm>
          </p:grpSpPr>
          <p:sp>
            <p:nvSpPr>
              <p:cNvPr id="5053" name="Google Shape;5053;p5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51"/>
            <p:cNvGrpSpPr/>
            <p:nvPr/>
          </p:nvGrpSpPr>
          <p:grpSpPr>
            <a:xfrm>
              <a:off x="6752546" y="3484366"/>
              <a:ext cx="811428" cy="987304"/>
              <a:chOff x="2332275" y="1617275"/>
              <a:chExt cx="1090775" cy="1327200"/>
            </a:xfrm>
          </p:grpSpPr>
          <p:sp>
            <p:nvSpPr>
              <p:cNvPr id="5057" name="Google Shape;5057;p5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0" name="Google Shape;5060;p51"/>
            <p:cNvGrpSpPr/>
            <p:nvPr/>
          </p:nvGrpSpPr>
          <p:grpSpPr>
            <a:xfrm>
              <a:off x="5973664" y="3484366"/>
              <a:ext cx="811335" cy="987304"/>
              <a:chOff x="1285250" y="1617275"/>
              <a:chExt cx="1090650" cy="1327200"/>
            </a:xfrm>
          </p:grpSpPr>
          <p:sp>
            <p:nvSpPr>
              <p:cNvPr id="5061" name="Google Shape;5061;p5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4" name="Google Shape;5064;p51"/>
            <p:cNvGrpSpPr/>
            <p:nvPr/>
          </p:nvGrpSpPr>
          <p:grpSpPr>
            <a:xfrm>
              <a:off x="5194708" y="3484366"/>
              <a:ext cx="811409" cy="987304"/>
              <a:chOff x="238125" y="1617275"/>
              <a:chExt cx="1090750" cy="1327200"/>
            </a:xfrm>
          </p:grpSpPr>
          <p:sp>
            <p:nvSpPr>
              <p:cNvPr id="5065" name="Google Shape;5065;p5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68" name="Google Shape;5068;p51"/>
          <p:cNvGrpSpPr/>
          <p:nvPr/>
        </p:nvGrpSpPr>
        <p:grpSpPr>
          <a:xfrm>
            <a:off x="6840188" y="2276124"/>
            <a:ext cx="1579046" cy="522230"/>
            <a:chOff x="6853641" y="2534077"/>
            <a:chExt cx="1515545" cy="501229"/>
          </a:xfrm>
        </p:grpSpPr>
        <p:grpSp>
          <p:nvGrpSpPr>
            <p:cNvPr id="5069" name="Google Shape;5069;p51"/>
            <p:cNvGrpSpPr/>
            <p:nvPr/>
          </p:nvGrpSpPr>
          <p:grpSpPr>
            <a:xfrm>
              <a:off x="6853641" y="2618923"/>
              <a:ext cx="1515545" cy="324556"/>
              <a:chOff x="6853641" y="2618923"/>
              <a:chExt cx="1515545" cy="324556"/>
            </a:xfrm>
          </p:grpSpPr>
          <p:sp>
            <p:nvSpPr>
              <p:cNvPr id="5070" name="Google Shape;5070;p5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5" name="Google Shape;5075;p5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0" name="Google Shape;5080;p51"/>
          <p:cNvGrpSpPr/>
          <p:nvPr/>
        </p:nvGrpSpPr>
        <p:grpSpPr>
          <a:xfrm>
            <a:off x="3435080" y="3151165"/>
            <a:ext cx="1617976" cy="346616"/>
            <a:chOff x="1808063" y="4294338"/>
            <a:chExt cx="3370782" cy="721817"/>
          </a:xfrm>
        </p:grpSpPr>
        <p:sp>
          <p:nvSpPr>
            <p:cNvPr id="5081" name="Google Shape;5081;p5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51"/>
          <p:cNvGrpSpPr/>
          <p:nvPr/>
        </p:nvGrpSpPr>
        <p:grpSpPr>
          <a:xfrm>
            <a:off x="5261076" y="3817915"/>
            <a:ext cx="1417067" cy="350605"/>
            <a:chOff x="4234950" y="2101012"/>
            <a:chExt cx="4219974" cy="1044090"/>
          </a:xfrm>
        </p:grpSpPr>
        <p:sp>
          <p:nvSpPr>
            <p:cNvPr id="5092" name="Google Shape;5092;p5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51"/>
          <p:cNvGrpSpPr/>
          <p:nvPr/>
        </p:nvGrpSpPr>
        <p:grpSpPr>
          <a:xfrm>
            <a:off x="6836548" y="1808672"/>
            <a:ext cx="1586327" cy="371557"/>
            <a:chOff x="1247650" y="2075423"/>
            <a:chExt cx="6648477" cy="1557238"/>
          </a:xfrm>
        </p:grpSpPr>
        <p:sp>
          <p:nvSpPr>
            <p:cNvPr id="5109" name="Google Shape;5109;p5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51"/>
          <p:cNvGrpSpPr/>
          <p:nvPr/>
        </p:nvGrpSpPr>
        <p:grpSpPr>
          <a:xfrm>
            <a:off x="5267818" y="961862"/>
            <a:ext cx="1415601" cy="1648533"/>
            <a:chOff x="1839112" y="2209163"/>
            <a:chExt cx="1918159" cy="2233784"/>
          </a:xfrm>
        </p:grpSpPr>
        <p:sp>
          <p:nvSpPr>
            <p:cNvPr id="5116" name="Google Shape;5116;p5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19" name="Google Shape;5119;p51"/>
            <p:cNvCxnSpPr>
              <a:stCxn id="5116" idx="6"/>
              <a:endCxn id="511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120" name="Google Shape;5120;p51"/>
            <p:cNvCxnSpPr>
              <a:stCxn id="5117" idx="4"/>
              <a:endCxn id="512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122" name="Google Shape;5122;p51"/>
            <p:cNvCxnSpPr>
              <a:stCxn id="5121" idx="6"/>
              <a:endCxn id="511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123" name="Google Shape;5123;p51"/>
            <p:cNvCxnSpPr>
              <a:stCxn id="5118" idx="4"/>
              <a:endCxn id="512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121" name="Google Shape;5121;p5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26" name="Google Shape;5126;p51"/>
            <p:cNvCxnSpPr>
              <a:endCxn id="512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127" name="Google Shape;5127;p51"/>
          <p:cNvGrpSpPr/>
          <p:nvPr/>
        </p:nvGrpSpPr>
        <p:grpSpPr>
          <a:xfrm>
            <a:off x="3425084" y="979946"/>
            <a:ext cx="1637968" cy="154942"/>
            <a:chOff x="238125" y="2506075"/>
            <a:chExt cx="7115411" cy="673075"/>
          </a:xfrm>
        </p:grpSpPr>
        <p:sp>
          <p:nvSpPr>
            <p:cNvPr id="5128" name="Google Shape;5128;p5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51"/>
          <p:cNvGrpSpPr/>
          <p:nvPr/>
        </p:nvGrpSpPr>
        <p:grpSpPr>
          <a:xfrm>
            <a:off x="1965820" y="1294664"/>
            <a:ext cx="1262932" cy="785408"/>
            <a:chOff x="548861" y="389676"/>
            <a:chExt cx="3843371" cy="2390163"/>
          </a:xfrm>
        </p:grpSpPr>
        <p:cxnSp>
          <p:nvCxnSpPr>
            <p:cNvPr id="5134" name="Google Shape;5134;p5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35" name="Google Shape;5135;p5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36" name="Google Shape;5136;p5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137" name="Google Shape;5137;p5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138" name="Google Shape;5138;p5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139" name="Google Shape;5139;p5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40" name="Google Shape;5140;p5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141" name="Google Shape;5141;p5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51"/>
          <p:cNvGrpSpPr/>
          <p:nvPr/>
        </p:nvGrpSpPr>
        <p:grpSpPr>
          <a:xfrm>
            <a:off x="753952" y="2401541"/>
            <a:ext cx="1412054" cy="633562"/>
            <a:chOff x="1187400" y="2529299"/>
            <a:chExt cx="6769193" cy="2241903"/>
          </a:xfrm>
        </p:grpSpPr>
        <p:sp>
          <p:nvSpPr>
            <p:cNvPr id="5148" name="Google Shape;5148;p5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149" name="Google Shape;5149;p5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50" name="Google Shape;5150;p5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51" name="Google Shape;5151;p5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52" name="Google Shape;5152;p5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53" name="Google Shape;5153;p5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154" name="Google Shape;5154;p5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155" name="Google Shape;5155;p51"/>
            <p:cNvCxnSpPr>
              <a:stCxn id="5148" idx="2"/>
              <a:endCxn id="514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56" name="Google Shape;5156;p51"/>
            <p:cNvCxnSpPr>
              <a:stCxn id="5150" idx="0"/>
              <a:endCxn id="514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57" name="Google Shape;5157;p51"/>
            <p:cNvCxnSpPr>
              <a:stCxn id="5150" idx="2"/>
              <a:endCxn id="515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58" name="Google Shape;5158;p51"/>
            <p:cNvCxnSpPr>
              <a:stCxn id="5151" idx="0"/>
              <a:endCxn id="515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59" name="Google Shape;5159;p51"/>
            <p:cNvCxnSpPr>
              <a:stCxn id="5149" idx="2"/>
              <a:endCxn id="515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160" name="Google Shape;5160;p51"/>
            <p:cNvCxnSpPr>
              <a:stCxn id="5153" idx="0"/>
              <a:endCxn id="514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161" name="Google Shape;5161;p51"/>
          <p:cNvGrpSpPr/>
          <p:nvPr/>
        </p:nvGrpSpPr>
        <p:grpSpPr>
          <a:xfrm>
            <a:off x="6840198" y="2894250"/>
            <a:ext cx="1579035" cy="540873"/>
            <a:chOff x="6895650" y="3126697"/>
            <a:chExt cx="1436662" cy="492105"/>
          </a:xfrm>
        </p:grpSpPr>
        <p:sp>
          <p:nvSpPr>
            <p:cNvPr id="5162" name="Google Shape;5162;p5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7" name="Google Shape;5167;p51"/>
            <p:cNvGrpSpPr/>
            <p:nvPr/>
          </p:nvGrpSpPr>
          <p:grpSpPr>
            <a:xfrm>
              <a:off x="6995957" y="3335810"/>
              <a:ext cx="1230393" cy="71754"/>
              <a:chOff x="6995957" y="3287964"/>
              <a:chExt cx="1230393" cy="71754"/>
            </a:xfrm>
          </p:grpSpPr>
          <p:sp>
            <p:nvSpPr>
              <p:cNvPr id="5168" name="Google Shape;5168;p5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3" name="Google Shape;5173;p51"/>
          <p:cNvGrpSpPr/>
          <p:nvPr/>
        </p:nvGrpSpPr>
        <p:grpSpPr>
          <a:xfrm>
            <a:off x="6838780" y="3531013"/>
            <a:ext cx="1581862" cy="650625"/>
            <a:chOff x="6777990" y="3710194"/>
            <a:chExt cx="1646915" cy="677382"/>
          </a:xfrm>
        </p:grpSpPr>
        <p:grpSp>
          <p:nvGrpSpPr>
            <p:cNvPr id="5174" name="Google Shape;5174;p51"/>
            <p:cNvGrpSpPr/>
            <p:nvPr/>
          </p:nvGrpSpPr>
          <p:grpSpPr>
            <a:xfrm>
              <a:off x="6777990" y="3874492"/>
              <a:ext cx="411129" cy="513083"/>
              <a:chOff x="6777990" y="3874492"/>
              <a:chExt cx="411129" cy="513083"/>
            </a:xfrm>
          </p:grpSpPr>
          <p:cxnSp>
            <p:nvCxnSpPr>
              <p:cNvPr id="5175" name="Google Shape;5175;p5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76" name="Google Shape;5176;p5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51"/>
            <p:cNvGrpSpPr/>
            <p:nvPr/>
          </p:nvGrpSpPr>
          <p:grpSpPr>
            <a:xfrm>
              <a:off x="7188425" y="3710194"/>
              <a:ext cx="411123" cy="520535"/>
              <a:chOff x="7188425" y="3710194"/>
              <a:chExt cx="411123" cy="520535"/>
            </a:xfrm>
          </p:grpSpPr>
          <p:cxnSp>
            <p:nvCxnSpPr>
              <p:cNvPr id="5178" name="Google Shape;5178;p5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79" name="Google Shape;5179;p5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51"/>
            <p:cNvGrpSpPr/>
            <p:nvPr/>
          </p:nvGrpSpPr>
          <p:grpSpPr>
            <a:xfrm>
              <a:off x="7603341" y="3874492"/>
              <a:ext cx="411474" cy="513083"/>
              <a:chOff x="7603341" y="3874492"/>
              <a:chExt cx="411474" cy="513083"/>
            </a:xfrm>
          </p:grpSpPr>
          <p:cxnSp>
            <p:nvCxnSpPr>
              <p:cNvPr id="5181" name="Google Shape;5181;p5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182" name="Google Shape;5182;p5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3" name="Google Shape;5183;p51"/>
            <p:cNvGrpSpPr/>
            <p:nvPr/>
          </p:nvGrpSpPr>
          <p:grpSpPr>
            <a:xfrm>
              <a:off x="8013776" y="3722847"/>
              <a:ext cx="411129" cy="507881"/>
              <a:chOff x="8013776" y="3722847"/>
              <a:chExt cx="411129" cy="507881"/>
            </a:xfrm>
          </p:grpSpPr>
          <p:cxnSp>
            <p:nvCxnSpPr>
              <p:cNvPr id="5184" name="Google Shape;5184;p5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185" name="Google Shape;5185;p5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86" name="Google Shape;5186;p51"/>
          <p:cNvGrpSpPr/>
          <p:nvPr/>
        </p:nvGrpSpPr>
        <p:grpSpPr>
          <a:xfrm>
            <a:off x="5258295" y="2703853"/>
            <a:ext cx="1421889" cy="1020603"/>
            <a:chOff x="5190863" y="2824811"/>
            <a:chExt cx="1544860" cy="1108869"/>
          </a:xfrm>
        </p:grpSpPr>
        <p:grpSp>
          <p:nvGrpSpPr>
            <p:cNvPr id="5187" name="Google Shape;5187;p51"/>
            <p:cNvGrpSpPr/>
            <p:nvPr/>
          </p:nvGrpSpPr>
          <p:grpSpPr>
            <a:xfrm>
              <a:off x="5938695" y="3176919"/>
              <a:ext cx="685761" cy="404739"/>
              <a:chOff x="5938695" y="3176919"/>
              <a:chExt cx="685761" cy="404739"/>
            </a:xfrm>
          </p:grpSpPr>
          <p:grpSp>
            <p:nvGrpSpPr>
              <p:cNvPr id="5188" name="Google Shape;5188;p51"/>
              <p:cNvGrpSpPr/>
              <p:nvPr/>
            </p:nvGrpSpPr>
            <p:grpSpPr>
              <a:xfrm>
                <a:off x="5938695" y="3176919"/>
                <a:ext cx="685761" cy="404739"/>
                <a:chOff x="5938695" y="3176919"/>
                <a:chExt cx="685761" cy="404739"/>
              </a:xfrm>
            </p:grpSpPr>
            <p:sp>
              <p:nvSpPr>
                <p:cNvPr id="5189" name="Google Shape;5189;p5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1" name="Google Shape;5191;p5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51"/>
            <p:cNvGrpSpPr/>
            <p:nvPr/>
          </p:nvGrpSpPr>
          <p:grpSpPr>
            <a:xfrm>
              <a:off x="5305233" y="3176835"/>
              <a:ext cx="685971" cy="404655"/>
              <a:chOff x="5305233" y="3176835"/>
              <a:chExt cx="685971" cy="404655"/>
            </a:xfrm>
          </p:grpSpPr>
          <p:grpSp>
            <p:nvGrpSpPr>
              <p:cNvPr id="5193" name="Google Shape;5193;p51"/>
              <p:cNvGrpSpPr/>
              <p:nvPr/>
            </p:nvGrpSpPr>
            <p:grpSpPr>
              <a:xfrm>
                <a:off x="5305233" y="3176835"/>
                <a:ext cx="685971" cy="404655"/>
                <a:chOff x="5305233" y="3176835"/>
                <a:chExt cx="685971" cy="404655"/>
              </a:xfrm>
            </p:grpSpPr>
            <p:sp>
              <p:nvSpPr>
                <p:cNvPr id="5194" name="Google Shape;5194;p5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6" name="Google Shape;5196;p5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7" name="Google Shape;5197;p5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8" name="Google Shape;5198;p51"/>
            <p:cNvGrpSpPr/>
            <p:nvPr/>
          </p:nvGrpSpPr>
          <p:grpSpPr>
            <a:xfrm>
              <a:off x="5657361" y="2824811"/>
              <a:ext cx="1078361" cy="404655"/>
              <a:chOff x="5657361" y="2824811"/>
              <a:chExt cx="1078361" cy="404655"/>
            </a:xfrm>
          </p:grpSpPr>
          <p:grpSp>
            <p:nvGrpSpPr>
              <p:cNvPr id="5199" name="Google Shape;5199;p51"/>
              <p:cNvGrpSpPr/>
              <p:nvPr/>
            </p:nvGrpSpPr>
            <p:grpSpPr>
              <a:xfrm>
                <a:off x="5657361" y="2824811"/>
                <a:ext cx="1078361" cy="404655"/>
                <a:chOff x="5657361" y="2824811"/>
                <a:chExt cx="1078361" cy="404655"/>
              </a:xfrm>
            </p:grpSpPr>
            <p:grpSp>
              <p:nvGrpSpPr>
                <p:cNvPr id="5200" name="Google Shape;5200;p51"/>
                <p:cNvGrpSpPr/>
                <p:nvPr/>
              </p:nvGrpSpPr>
              <p:grpSpPr>
                <a:xfrm>
                  <a:off x="5938485" y="2824811"/>
                  <a:ext cx="797237" cy="404655"/>
                  <a:chOff x="5938485" y="2824811"/>
                  <a:chExt cx="797237" cy="404655"/>
                </a:xfrm>
              </p:grpSpPr>
              <p:sp>
                <p:nvSpPr>
                  <p:cNvPr id="5201" name="Google Shape;5201;p5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3" name="Google Shape;5203;p5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4" name="Google Shape;5204;p5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5" name="Google Shape;5205;p51"/>
            <p:cNvGrpSpPr/>
            <p:nvPr/>
          </p:nvGrpSpPr>
          <p:grpSpPr>
            <a:xfrm>
              <a:off x="5190863" y="3528942"/>
              <a:ext cx="1078026" cy="404739"/>
              <a:chOff x="5190863" y="3528942"/>
              <a:chExt cx="1078026" cy="404739"/>
            </a:xfrm>
          </p:grpSpPr>
          <p:sp>
            <p:nvSpPr>
              <p:cNvPr id="5206" name="Google Shape;5206;p5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7" name="Google Shape;5207;p51"/>
              <p:cNvGrpSpPr/>
              <p:nvPr/>
            </p:nvGrpSpPr>
            <p:grpSpPr>
              <a:xfrm>
                <a:off x="5190863" y="3528942"/>
                <a:ext cx="1078026" cy="404739"/>
                <a:chOff x="5190863" y="3528942"/>
                <a:chExt cx="1078026" cy="404739"/>
              </a:xfrm>
            </p:grpSpPr>
            <p:sp>
              <p:nvSpPr>
                <p:cNvPr id="5208" name="Google Shape;5208;p5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10" name="Google Shape;5210;p51"/>
          <p:cNvGrpSpPr/>
          <p:nvPr/>
        </p:nvGrpSpPr>
        <p:grpSpPr>
          <a:xfrm>
            <a:off x="724302" y="1268321"/>
            <a:ext cx="1086719" cy="879487"/>
            <a:chOff x="803162" y="1474292"/>
            <a:chExt cx="1086719" cy="879487"/>
          </a:xfrm>
        </p:grpSpPr>
        <p:grpSp>
          <p:nvGrpSpPr>
            <p:cNvPr id="5211" name="Google Shape;5211;p51"/>
            <p:cNvGrpSpPr/>
            <p:nvPr/>
          </p:nvGrpSpPr>
          <p:grpSpPr>
            <a:xfrm>
              <a:off x="803162" y="1625948"/>
              <a:ext cx="445856" cy="576579"/>
              <a:chOff x="803162" y="1625948"/>
              <a:chExt cx="445856" cy="576579"/>
            </a:xfrm>
          </p:grpSpPr>
          <p:sp>
            <p:nvSpPr>
              <p:cNvPr id="5212" name="Google Shape;5212;p5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3" name="Google Shape;5213;p51"/>
              <p:cNvGrpSpPr/>
              <p:nvPr/>
            </p:nvGrpSpPr>
            <p:grpSpPr>
              <a:xfrm>
                <a:off x="1056023" y="1625948"/>
                <a:ext cx="192995" cy="576579"/>
                <a:chOff x="1056023" y="1625948"/>
                <a:chExt cx="192995" cy="576579"/>
              </a:xfrm>
            </p:grpSpPr>
            <p:sp>
              <p:nvSpPr>
                <p:cNvPr id="5214" name="Google Shape;5214;p5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19" name="Google Shape;5219;p51"/>
            <p:cNvGrpSpPr/>
            <p:nvPr/>
          </p:nvGrpSpPr>
          <p:grpSpPr>
            <a:xfrm>
              <a:off x="1371406" y="1474292"/>
              <a:ext cx="518475" cy="879487"/>
              <a:chOff x="1398231" y="1474292"/>
              <a:chExt cx="518475" cy="879487"/>
            </a:xfrm>
          </p:grpSpPr>
          <p:grpSp>
            <p:nvGrpSpPr>
              <p:cNvPr id="5220" name="Google Shape;5220;p51"/>
              <p:cNvGrpSpPr/>
              <p:nvPr/>
            </p:nvGrpSpPr>
            <p:grpSpPr>
              <a:xfrm>
                <a:off x="1398231" y="1474292"/>
                <a:ext cx="518475" cy="341643"/>
                <a:chOff x="1398231" y="1474292"/>
                <a:chExt cx="518475" cy="341643"/>
              </a:xfrm>
            </p:grpSpPr>
            <p:sp>
              <p:nvSpPr>
                <p:cNvPr id="5221" name="Google Shape;5221;p5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2" name="Google Shape;5222;p51"/>
                <p:cNvGrpSpPr/>
                <p:nvPr/>
              </p:nvGrpSpPr>
              <p:grpSpPr>
                <a:xfrm>
                  <a:off x="1616453" y="1474292"/>
                  <a:ext cx="300253" cy="341643"/>
                  <a:chOff x="1616453" y="1475379"/>
                  <a:chExt cx="300253" cy="341643"/>
                </a:xfrm>
              </p:grpSpPr>
              <p:sp>
                <p:nvSpPr>
                  <p:cNvPr id="5223" name="Google Shape;5223;p5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0" name="Google Shape;5230;p51"/>
                  <p:cNvGrpSpPr/>
                  <p:nvPr/>
                </p:nvGrpSpPr>
                <p:grpSpPr>
                  <a:xfrm>
                    <a:off x="1839639" y="1475379"/>
                    <a:ext cx="77067" cy="341643"/>
                    <a:chOff x="1839639" y="1475379"/>
                    <a:chExt cx="77067" cy="341643"/>
                  </a:xfrm>
                </p:grpSpPr>
                <p:sp>
                  <p:nvSpPr>
                    <p:cNvPr id="5231" name="Google Shape;5231;p5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33" name="Google Shape;5233;p51"/>
              <p:cNvGrpSpPr/>
              <p:nvPr/>
            </p:nvGrpSpPr>
            <p:grpSpPr>
              <a:xfrm>
                <a:off x="1398451" y="2012951"/>
                <a:ext cx="518255" cy="340828"/>
                <a:chOff x="1398451" y="2012951"/>
                <a:chExt cx="518255" cy="340828"/>
              </a:xfrm>
            </p:grpSpPr>
            <p:sp>
              <p:nvSpPr>
                <p:cNvPr id="5234" name="Google Shape;5234;p5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5" name="Google Shape;5235;p51"/>
                <p:cNvGrpSpPr/>
                <p:nvPr/>
              </p:nvGrpSpPr>
              <p:grpSpPr>
                <a:xfrm>
                  <a:off x="1616453" y="2012951"/>
                  <a:ext cx="300253" cy="340828"/>
                  <a:chOff x="1616453" y="2013538"/>
                  <a:chExt cx="300253" cy="340828"/>
                </a:xfrm>
              </p:grpSpPr>
              <p:sp>
                <p:nvSpPr>
                  <p:cNvPr id="5236" name="Google Shape;5236;p5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3" name="Google Shape;5243;p51"/>
                  <p:cNvGrpSpPr/>
                  <p:nvPr/>
                </p:nvGrpSpPr>
                <p:grpSpPr>
                  <a:xfrm>
                    <a:off x="1839639" y="2013538"/>
                    <a:ext cx="77067" cy="340828"/>
                    <a:chOff x="1839639" y="2013538"/>
                    <a:chExt cx="77067" cy="340828"/>
                  </a:xfrm>
                </p:grpSpPr>
                <p:sp>
                  <p:nvSpPr>
                    <p:cNvPr id="5244" name="Google Shape;5244;p5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246" name="Google Shape;5246;p51"/>
          <p:cNvGrpSpPr/>
          <p:nvPr/>
        </p:nvGrpSpPr>
        <p:grpSpPr>
          <a:xfrm>
            <a:off x="721126" y="3399508"/>
            <a:ext cx="1368681" cy="682918"/>
            <a:chOff x="724986" y="3605478"/>
            <a:chExt cx="1368681" cy="682918"/>
          </a:xfrm>
        </p:grpSpPr>
        <p:grpSp>
          <p:nvGrpSpPr>
            <p:cNvPr id="5247" name="Google Shape;5247;p51"/>
            <p:cNvGrpSpPr/>
            <p:nvPr/>
          </p:nvGrpSpPr>
          <p:grpSpPr>
            <a:xfrm>
              <a:off x="1289102" y="3823629"/>
              <a:ext cx="240442" cy="250435"/>
              <a:chOff x="-165066" y="3843615"/>
              <a:chExt cx="221259" cy="230455"/>
            </a:xfrm>
          </p:grpSpPr>
          <p:sp>
            <p:nvSpPr>
              <p:cNvPr id="5248" name="Google Shape;5248;p5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8" name="Google Shape;5268;p51"/>
            <p:cNvGrpSpPr/>
            <p:nvPr/>
          </p:nvGrpSpPr>
          <p:grpSpPr>
            <a:xfrm>
              <a:off x="724986" y="3605478"/>
              <a:ext cx="1368681" cy="682918"/>
              <a:chOff x="724986" y="3605478"/>
              <a:chExt cx="1368681" cy="682918"/>
            </a:xfrm>
          </p:grpSpPr>
          <p:grpSp>
            <p:nvGrpSpPr>
              <p:cNvPr id="5269" name="Google Shape;5269;p51"/>
              <p:cNvGrpSpPr/>
              <p:nvPr/>
            </p:nvGrpSpPr>
            <p:grpSpPr>
              <a:xfrm>
                <a:off x="1498221" y="4047614"/>
                <a:ext cx="529172" cy="240783"/>
                <a:chOff x="1498221" y="4047614"/>
                <a:chExt cx="529172" cy="240783"/>
              </a:xfrm>
            </p:grpSpPr>
            <p:grpSp>
              <p:nvGrpSpPr>
                <p:cNvPr id="5270" name="Google Shape;5270;p51"/>
                <p:cNvGrpSpPr/>
                <p:nvPr/>
              </p:nvGrpSpPr>
              <p:grpSpPr>
                <a:xfrm>
                  <a:off x="1826655" y="4224370"/>
                  <a:ext cx="200738" cy="25631"/>
                  <a:chOff x="1826655" y="4224370"/>
                  <a:chExt cx="200738" cy="25631"/>
                </a:xfrm>
              </p:grpSpPr>
              <p:sp>
                <p:nvSpPr>
                  <p:cNvPr id="5271" name="Google Shape;5271;p5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51"/>
                <p:cNvGrpSpPr/>
                <p:nvPr/>
              </p:nvGrpSpPr>
              <p:grpSpPr>
                <a:xfrm>
                  <a:off x="1498221" y="4047614"/>
                  <a:ext cx="328444" cy="240783"/>
                  <a:chOff x="1498221" y="4047614"/>
                  <a:chExt cx="328444" cy="240783"/>
                </a:xfrm>
              </p:grpSpPr>
              <p:sp>
                <p:nvSpPr>
                  <p:cNvPr id="5274" name="Google Shape;5274;p5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5" name="Google Shape;5275;p51"/>
                  <p:cNvGrpSpPr/>
                  <p:nvPr/>
                </p:nvGrpSpPr>
                <p:grpSpPr>
                  <a:xfrm>
                    <a:off x="1498221" y="4047614"/>
                    <a:ext cx="150566" cy="190416"/>
                    <a:chOff x="1498221" y="4047614"/>
                    <a:chExt cx="150566" cy="190416"/>
                  </a:xfrm>
                </p:grpSpPr>
                <p:sp>
                  <p:nvSpPr>
                    <p:cNvPr id="5276" name="Google Shape;5276;p5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78" name="Google Shape;5278;p51"/>
              <p:cNvGrpSpPr/>
              <p:nvPr/>
            </p:nvGrpSpPr>
            <p:grpSpPr>
              <a:xfrm>
                <a:off x="1560718" y="3800594"/>
                <a:ext cx="532948" cy="302090"/>
                <a:chOff x="1560718" y="3800594"/>
                <a:chExt cx="532948" cy="302090"/>
              </a:xfrm>
            </p:grpSpPr>
            <p:grpSp>
              <p:nvGrpSpPr>
                <p:cNvPr id="5279" name="Google Shape;5279;p51"/>
                <p:cNvGrpSpPr/>
                <p:nvPr/>
              </p:nvGrpSpPr>
              <p:grpSpPr>
                <a:xfrm>
                  <a:off x="1912179" y="3827344"/>
                  <a:ext cx="181487" cy="25631"/>
                  <a:chOff x="1912179" y="3827344"/>
                  <a:chExt cx="181487" cy="25631"/>
                </a:xfrm>
              </p:grpSpPr>
              <p:sp>
                <p:nvSpPr>
                  <p:cNvPr id="5280" name="Google Shape;5280;p5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2" name="Google Shape;5282;p51"/>
                <p:cNvGrpSpPr/>
                <p:nvPr/>
              </p:nvGrpSpPr>
              <p:grpSpPr>
                <a:xfrm>
                  <a:off x="1912179" y="4044505"/>
                  <a:ext cx="181487" cy="25622"/>
                  <a:chOff x="1912179" y="4044506"/>
                  <a:chExt cx="181487" cy="25622"/>
                </a:xfrm>
              </p:grpSpPr>
              <p:sp>
                <p:nvSpPr>
                  <p:cNvPr id="5283" name="Google Shape;5283;p5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5" name="Google Shape;5285;p51"/>
                <p:cNvGrpSpPr/>
                <p:nvPr/>
              </p:nvGrpSpPr>
              <p:grpSpPr>
                <a:xfrm>
                  <a:off x="1560718" y="3800594"/>
                  <a:ext cx="351472" cy="302090"/>
                  <a:chOff x="1560718" y="3800594"/>
                  <a:chExt cx="351472" cy="302090"/>
                </a:xfrm>
              </p:grpSpPr>
              <p:grpSp>
                <p:nvGrpSpPr>
                  <p:cNvPr id="5286" name="Google Shape;5286;p51"/>
                  <p:cNvGrpSpPr/>
                  <p:nvPr/>
                </p:nvGrpSpPr>
                <p:grpSpPr>
                  <a:xfrm>
                    <a:off x="1560718" y="3842857"/>
                    <a:ext cx="173586" cy="217131"/>
                    <a:chOff x="1560718" y="3842857"/>
                    <a:chExt cx="173586" cy="217131"/>
                  </a:xfrm>
                </p:grpSpPr>
                <p:sp>
                  <p:nvSpPr>
                    <p:cNvPr id="5287" name="Google Shape;5287;p5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0" name="Google Shape;5290;p5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92" name="Google Shape;5292;p5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3" name="Google Shape;5293;p51"/>
              <p:cNvGrpSpPr/>
              <p:nvPr/>
            </p:nvGrpSpPr>
            <p:grpSpPr>
              <a:xfrm>
                <a:off x="785350" y="3605478"/>
                <a:ext cx="535311" cy="249245"/>
                <a:chOff x="785350" y="3605478"/>
                <a:chExt cx="535311" cy="249245"/>
              </a:xfrm>
            </p:grpSpPr>
            <p:grpSp>
              <p:nvGrpSpPr>
                <p:cNvPr id="5294" name="Google Shape;5294;p51"/>
                <p:cNvGrpSpPr/>
                <p:nvPr/>
              </p:nvGrpSpPr>
              <p:grpSpPr>
                <a:xfrm>
                  <a:off x="785350" y="3605478"/>
                  <a:ext cx="376191" cy="102736"/>
                  <a:chOff x="785350" y="3605478"/>
                  <a:chExt cx="376191" cy="102736"/>
                </a:xfrm>
              </p:grpSpPr>
              <p:sp>
                <p:nvSpPr>
                  <p:cNvPr id="5295" name="Google Shape;5295;p5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51"/>
                <p:cNvGrpSpPr/>
                <p:nvPr/>
              </p:nvGrpSpPr>
              <p:grpSpPr>
                <a:xfrm>
                  <a:off x="1161530" y="3655851"/>
                  <a:ext cx="159131" cy="198872"/>
                  <a:chOff x="1161530" y="3655851"/>
                  <a:chExt cx="159131" cy="198872"/>
                </a:xfrm>
              </p:grpSpPr>
              <p:sp>
                <p:nvSpPr>
                  <p:cNvPr id="5299" name="Google Shape;5299;p5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1" name="Google Shape;5301;p51"/>
              <p:cNvGrpSpPr/>
              <p:nvPr/>
            </p:nvGrpSpPr>
            <p:grpSpPr>
              <a:xfrm>
                <a:off x="785350" y="4047614"/>
                <a:ext cx="535311" cy="240783"/>
                <a:chOff x="785350" y="4047614"/>
                <a:chExt cx="535311" cy="240783"/>
              </a:xfrm>
            </p:grpSpPr>
            <p:grpSp>
              <p:nvGrpSpPr>
                <p:cNvPr id="5302" name="Google Shape;5302;p51"/>
                <p:cNvGrpSpPr/>
                <p:nvPr/>
              </p:nvGrpSpPr>
              <p:grpSpPr>
                <a:xfrm>
                  <a:off x="1161636" y="4047614"/>
                  <a:ext cx="159025" cy="190415"/>
                  <a:chOff x="1161636" y="4047614"/>
                  <a:chExt cx="159025" cy="190415"/>
                </a:xfrm>
              </p:grpSpPr>
              <p:sp>
                <p:nvSpPr>
                  <p:cNvPr id="5303" name="Google Shape;5303;p5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5" name="Google Shape;5305;p51"/>
                <p:cNvGrpSpPr/>
                <p:nvPr/>
              </p:nvGrpSpPr>
              <p:grpSpPr>
                <a:xfrm>
                  <a:off x="785350" y="4185661"/>
                  <a:ext cx="376191" cy="102736"/>
                  <a:chOff x="785350" y="4185661"/>
                  <a:chExt cx="376191" cy="102736"/>
                </a:xfrm>
              </p:grpSpPr>
              <p:sp>
                <p:nvSpPr>
                  <p:cNvPr id="5306" name="Google Shape;5306;p5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09" name="Google Shape;5309;p51"/>
              <p:cNvGrpSpPr/>
              <p:nvPr/>
            </p:nvGrpSpPr>
            <p:grpSpPr>
              <a:xfrm>
                <a:off x="1501054" y="3605478"/>
                <a:ext cx="526340" cy="249240"/>
                <a:chOff x="1501054" y="3605478"/>
                <a:chExt cx="526340" cy="249240"/>
              </a:xfrm>
            </p:grpSpPr>
            <p:grpSp>
              <p:nvGrpSpPr>
                <p:cNvPr id="5310" name="Google Shape;5310;p51"/>
                <p:cNvGrpSpPr/>
                <p:nvPr/>
              </p:nvGrpSpPr>
              <p:grpSpPr>
                <a:xfrm>
                  <a:off x="1834208" y="3643867"/>
                  <a:ext cx="193185" cy="25622"/>
                  <a:chOff x="1834208" y="3643867"/>
                  <a:chExt cx="193185" cy="25622"/>
                </a:xfrm>
              </p:grpSpPr>
              <p:sp>
                <p:nvSpPr>
                  <p:cNvPr id="5311" name="Google Shape;5311;p5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51"/>
                <p:cNvGrpSpPr/>
                <p:nvPr/>
              </p:nvGrpSpPr>
              <p:grpSpPr>
                <a:xfrm>
                  <a:off x="1501054" y="3605478"/>
                  <a:ext cx="333165" cy="249240"/>
                  <a:chOff x="1501054" y="3605478"/>
                  <a:chExt cx="333165" cy="249240"/>
                </a:xfrm>
              </p:grpSpPr>
              <p:sp>
                <p:nvSpPr>
                  <p:cNvPr id="5314" name="Google Shape;5314;p5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5" name="Google Shape;5315;p51"/>
                  <p:cNvGrpSpPr/>
                  <p:nvPr/>
                </p:nvGrpSpPr>
                <p:grpSpPr>
                  <a:xfrm>
                    <a:off x="1501054" y="3655851"/>
                    <a:ext cx="155286" cy="198867"/>
                    <a:chOff x="1501054" y="3655851"/>
                    <a:chExt cx="155286" cy="198867"/>
                  </a:xfrm>
                </p:grpSpPr>
                <p:sp>
                  <p:nvSpPr>
                    <p:cNvPr id="5316" name="Google Shape;5316;p5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18" name="Google Shape;5318;p51"/>
              <p:cNvGrpSpPr/>
              <p:nvPr/>
            </p:nvGrpSpPr>
            <p:grpSpPr>
              <a:xfrm>
                <a:off x="724986" y="3800594"/>
                <a:ext cx="532950" cy="302090"/>
                <a:chOff x="724986" y="3800594"/>
                <a:chExt cx="532950" cy="302090"/>
              </a:xfrm>
            </p:grpSpPr>
            <p:grpSp>
              <p:nvGrpSpPr>
                <p:cNvPr id="5319" name="Google Shape;5319;p51"/>
                <p:cNvGrpSpPr/>
                <p:nvPr/>
              </p:nvGrpSpPr>
              <p:grpSpPr>
                <a:xfrm>
                  <a:off x="724986" y="4044367"/>
                  <a:ext cx="181314" cy="25626"/>
                  <a:chOff x="724986" y="4044367"/>
                  <a:chExt cx="181314" cy="25626"/>
                </a:xfrm>
              </p:grpSpPr>
              <p:sp>
                <p:nvSpPr>
                  <p:cNvPr id="5320" name="Google Shape;5320;p5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2" name="Google Shape;5322;p51"/>
                <p:cNvGrpSpPr/>
                <p:nvPr/>
              </p:nvGrpSpPr>
              <p:grpSpPr>
                <a:xfrm>
                  <a:off x="906290" y="3800594"/>
                  <a:ext cx="351646" cy="302090"/>
                  <a:chOff x="906290" y="3800594"/>
                  <a:chExt cx="351646" cy="302090"/>
                </a:xfrm>
              </p:grpSpPr>
              <p:grpSp>
                <p:nvGrpSpPr>
                  <p:cNvPr id="5323" name="Google Shape;5323;p51"/>
                  <p:cNvGrpSpPr/>
                  <p:nvPr/>
                </p:nvGrpSpPr>
                <p:grpSpPr>
                  <a:xfrm>
                    <a:off x="1084172" y="3842857"/>
                    <a:ext cx="173764" cy="217131"/>
                    <a:chOff x="1084172" y="3842857"/>
                    <a:chExt cx="173764" cy="217131"/>
                  </a:xfrm>
                </p:grpSpPr>
                <p:grpSp>
                  <p:nvGrpSpPr>
                    <p:cNvPr id="5324" name="Google Shape;5324;p51"/>
                    <p:cNvGrpSpPr/>
                    <p:nvPr/>
                  </p:nvGrpSpPr>
                  <p:grpSpPr>
                    <a:xfrm>
                      <a:off x="1156862" y="3936509"/>
                      <a:ext cx="101073" cy="25622"/>
                      <a:chOff x="1156862" y="3936509"/>
                      <a:chExt cx="101073" cy="25622"/>
                    </a:xfrm>
                  </p:grpSpPr>
                  <p:sp>
                    <p:nvSpPr>
                      <p:cNvPr id="5325" name="Google Shape;5325;p5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7" name="Google Shape;5327;p5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8" name="Google Shape;5328;p5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51"/>
                <p:cNvGrpSpPr/>
                <p:nvPr/>
              </p:nvGrpSpPr>
              <p:grpSpPr>
                <a:xfrm>
                  <a:off x="724986" y="3830189"/>
                  <a:ext cx="189533" cy="25626"/>
                  <a:chOff x="724986" y="3830189"/>
                  <a:chExt cx="189533" cy="25626"/>
                </a:xfrm>
              </p:grpSpPr>
              <p:sp>
                <p:nvSpPr>
                  <p:cNvPr id="5331" name="Google Shape;5331;p5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333" name="Google Shape;5333;p51"/>
          <p:cNvGrpSpPr/>
          <p:nvPr/>
        </p:nvGrpSpPr>
        <p:grpSpPr>
          <a:xfrm>
            <a:off x="2249438" y="2249669"/>
            <a:ext cx="948701" cy="935378"/>
            <a:chOff x="2253298" y="2428317"/>
            <a:chExt cx="948701" cy="935378"/>
          </a:xfrm>
        </p:grpSpPr>
        <p:sp>
          <p:nvSpPr>
            <p:cNvPr id="5334" name="Google Shape;5334;p5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0" name="Shape 5370"/>
        <p:cNvGrpSpPr/>
        <p:nvPr/>
      </p:nvGrpSpPr>
      <p:grpSpPr>
        <a:xfrm>
          <a:off x="0" y="0"/>
          <a:ext cx="0" cy="0"/>
          <a:chOff x="0" y="0"/>
          <a:chExt cx="0" cy="0"/>
        </a:xfrm>
      </p:grpSpPr>
      <p:graphicFrame>
        <p:nvGraphicFramePr>
          <p:cNvPr id="5371" name="Google Shape;5371;p52"/>
          <p:cNvGraphicFramePr/>
          <p:nvPr/>
        </p:nvGraphicFramePr>
        <p:xfrm>
          <a:off x="3342575" y="2130461"/>
          <a:ext cx="3000000" cy="3000000"/>
        </p:xfrm>
        <a:graphic>
          <a:graphicData uri="http://schemas.openxmlformats.org/drawingml/2006/table">
            <a:tbl>
              <a:tblPr>
                <a:noFill/>
                <a:tableStyleId>{FAB43AB1-0EB6-4CB3-96DF-30B06B074B93}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372" name="Google Shape;5372;p52"/>
          <p:cNvGrpSpPr/>
          <p:nvPr/>
        </p:nvGrpSpPr>
        <p:grpSpPr>
          <a:xfrm>
            <a:off x="3339745" y="952988"/>
            <a:ext cx="2363393" cy="1017867"/>
            <a:chOff x="3292400" y="1219146"/>
            <a:chExt cx="2615240" cy="1110239"/>
          </a:xfrm>
        </p:grpSpPr>
        <p:sp>
          <p:nvSpPr>
            <p:cNvPr id="5373" name="Google Shape;5373;p5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374" name="Google Shape;5374;p5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75" name="Google Shape;5375;p5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376" name="Google Shape;5376;p5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377" name="Google Shape;5377;p5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378" name="Google Shape;5378;p5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379" name="Google Shape;5379;p5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380" name="Google Shape;5380;p5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381" name="Google Shape;5381;p5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382" name="Google Shape;5382;p5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383" name="Google Shape;5383;p5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84" name="Google Shape;5384;p5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385" name="Google Shape;5385;p5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386" name="Google Shape;5386;p5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387" name="Google Shape;5387;p52"/>
            <p:cNvGrpSpPr/>
            <p:nvPr/>
          </p:nvGrpSpPr>
          <p:grpSpPr>
            <a:xfrm>
              <a:off x="3748438" y="1378608"/>
              <a:ext cx="2159202" cy="903971"/>
              <a:chOff x="1683525" y="2179850"/>
              <a:chExt cx="4519050" cy="2134525"/>
            </a:xfrm>
          </p:grpSpPr>
          <p:sp>
            <p:nvSpPr>
              <p:cNvPr id="5388" name="Google Shape;5388;p5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89" name="Google Shape;5389;p5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0" name="Google Shape;5390;p5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1" name="Google Shape;5391;p5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2" name="Google Shape;5392;p5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3" name="Google Shape;5393;p5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4" name="Google Shape;5394;p5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5" name="Google Shape;5395;p5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6" name="Google Shape;5396;p5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7" name="Google Shape;5397;p5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8" name="Google Shape;5398;p5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399" name="Google Shape;5399;p5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400" name="Google Shape;5400;p52"/>
          <p:cNvGraphicFramePr/>
          <p:nvPr/>
        </p:nvGraphicFramePr>
        <p:xfrm>
          <a:off x="5935838" y="2130461"/>
          <a:ext cx="3000000" cy="3000000"/>
        </p:xfrm>
        <a:graphic>
          <a:graphicData uri="http://schemas.openxmlformats.org/drawingml/2006/table">
            <a:tbl>
              <a:tblPr>
                <a:noFill/>
                <a:tableStyleId>{FAB43AB1-0EB6-4CB3-96DF-30B06B074B93}</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401" name="Google Shape;5401;p52"/>
          <p:cNvGrpSpPr/>
          <p:nvPr/>
        </p:nvGrpSpPr>
        <p:grpSpPr>
          <a:xfrm>
            <a:off x="5910045" y="3189058"/>
            <a:ext cx="2522867" cy="1001454"/>
            <a:chOff x="1904318" y="789980"/>
            <a:chExt cx="1489472" cy="606868"/>
          </a:xfrm>
        </p:grpSpPr>
        <p:cxnSp>
          <p:nvCxnSpPr>
            <p:cNvPr id="5402" name="Google Shape;5402;p5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403" name="Google Shape;5403;p5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404" name="Google Shape;5404;p5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405" name="Google Shape;5405;p5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406" name="Google Shape;5406;p5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407" name="Google Shape;5407;p5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408" name="Google Shape;5408;p5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409" name="Google Shape;5409;p5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2"/>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416" name="Google Shape;5416;p52"/>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417" name="Google Shape;5417;p52"/>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418" name="Google Shape;5418;p5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9" name="Google Shape;5419;p52"/>
          <p:cNvGrpSpPr/>
          <p:nvPr/>
        </p:nvGrpSpPr>
        <p:grpSpPr>
          <a:xfrm>
            <a:off x="712562" y="998017"/>
            <a:ext cx="2394370" cy="976502"/>
            <a:chOff x="749309" y="1112739"/>
            <a:chExt cx="2371603" cy="976502"/>
          </a:xfrm>
        </p:grpSpPr>
        <p:sp>
          <p:nvSpPr>
            <p:cNvPr id="5420" name="Google Shape;5420;p5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452" name="Google Shape;5452;p52"/>
          <p:cNvGraphicFramePr/>
          <p:nvPr/>
        </p:nvGraphicFramePr>
        <p:xfrm>
          <a:off x="5935863" y="996311"/>
          <a:ext cx="3000000" cy="3000000"/>
        </p:xfrm>
        <a:graphic>
          <a:graphicData uri="http://schemas.openxmlformats.org/drawingml/2006/table">
            <a:tbl>
              <a:tblPr>
                <a:noFill/>
                <a:tableStyleId>{FAB43AB1-0EB6-4CB3-96DF-30B06B074B93}</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5453" name="Google Shape;5453;p52"/>
          <p:cNvGrpSpPr/>
          <p:nvPr/>
        </p:nvGrpSpPr>
        <p:grpSpPr>
          <a:xfrm>
            <a:off x="4086505" y="2517104"/>
            <a:ext cx="1517436" cy="74460"/>
            <a:chOff x="3980086" y="2804397"/>
            <a:chExt cx="1227600" cy="66900"/>
          </a:xfrm>
        </p:grpSpPr>
        <p:sp>
          <p:nvSpPr>
            <p:cNvPr id="5454" name="Google Shape;5454;p5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52"/>
          <p:cNvGrpSpPr/>
          <p:nvPr/>
        </p:nvGrpSpPr>
        <p:grpSpPr>
          <a:xfrm>
            <a:off x="4711569" y="2809692"/>
            <a:ext cx="892956" cy="74460"/>
            <a:chOff x="3980086" y="2804397"/>
            <a:chExt cx="1227600" cy="66900"/>
          </a:xfrm>
        </p:grpSpPr>
        <p:sp>
          <p:nvSpPr>
            <p:cNvPr id="5457" name="Google Shape;5457;p5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52"/>
          <p:cNvGrpSpPr/>
          <p:nvPr/>
        </p:nvGrpSpPr>
        <p:grpSpPr>
          <a:xfrm>
            <a:off x="3344661" y="3168575"/>
            <a:ext cx="2363244" cy="1005943"/>
            <a:chOff x="3358415" y="3361302"/>
            <a:chExt cx="2363244" cy="1024695"/>
          </a:xfrm>
        </p:grpSpPr>
        <p:grpSp>
          <p:nvGrpSpPr>
            <p:cNvPr id="5460" name="Google Shape;5460;p52"/>
            <p:cNvGrpSpPr/>
            <p:nvPr/>
          </p:nvGrpSpPr>
          <p:grpSpPr>
            <a:xfrm>
              <a:off x="3358415" y="3361302"/>
              <a:ext cx="441300" cy="1024695"/>
              <a:chOff x="3358415" y="3361302"/>
              <a:chExt cx="441300" cy="1024695"/>
            </a:xfrm>
          </p:grpSpPr>
          <p:sp>
            <p:nvSpPr>
              <p:cNvPr id="5461" name="Google Shape;5461;p5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7" name="Google Shape;5467;p52"/>
            <p:cNvGrpSpPr/>
            <p:nvPr/>
          </p:nvGrpSpPr>
          <p:grpSpPr>
            <a:xfrm>
              <a:off x="3838901" y="3361302"/>
              <a:ext cx="441300" cy="1024695"/>
              <a:chOff x="3838901" y="3361302"/>
              <a:chExt cx="441300" cy="1024695"/>
            </a:xfrm>
          </p:grpSpPr>
          <p:sp>
            <p:nvSpPr>
              <p:cNvPr id="5468" name="Google Shape;5468;p5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52"/>
            <p:cNvGrpSpPr/>
            <p:nvPr/>
          </p:nvGrpSpPr>
          <p:grpSpPr>
            <a:xfrm>
              <a:off x="4319387" y="3361302"/>
              <a:ext cx="441300" cy="1024695"/>
              <a:chOff x="4319387" y="3361302"/>
              <a:chExt cx="441300" cy="1024695"/>
            </a:xfrm>
          </p:grpSpPr>
          <p:sp>
            <p:nvSpPr>
              <p:cNvPr id="5475" name="Google Shape;5475;p5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52"/>
            <p:cNvGrpSpPr/>
            <p:nvPr/>
          </p:nvGrpSpPr>
          <p:grpSpPr>
            <a:xfrm>
              <a:off x="4799873" y="3361302"/>
              <a:ext cx="441300" cy="1024695"/>
              <a:chOff x="4799873" y="3361302"/>
              <a:chExt cx="441300" cy="1024695"/>
            </a:xfrm>
          </p:grpSpPr>
          <p:sp>
            <p:nvSpPr>
              <p:cNvPr id="5482" name="Google Shape;5482;p5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8" name="Google Shape;5488;p52"/>
            <p:cNvGrpSpPr/>
            <p:nvPr/>
          </p:nvGrpSpPr>
          <p:grpSpPr>
            <a:xfrm>
              <a:off x="5280360" y="3361302"/>
              <a:ext cx="441300" cy="1024695"/>
              <a:chOff x="5280360" y="3361302"/>
              <a:chExt cx="441300" cy="1024695"/>
            </a:xfrm>
          </p:grpSpPr>
          <p:sp>
            <p:nvSpPr>
              <p:cNvPr id="5489" name="Google Shape;5489;p5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495" name="Google Shape;5495;p52"/>
          <p:cNvGraphicFramePr/>
          <p:nvPr/>
        </p:nvGraphicFramePr>
        <p:xfrm>
          <a:off x="711088" y="2130461"/>
          <a:ext cx="3000000" cy="3000000"/>
        </p:xfrm>
        <a:graphic>
          <a:graphicData uri="http://schemas.openxmlformats.org/drawingml/2006/table">
            <a:tbl>
              <a:tblPr>
                <a:noFill/>
                <a:tableStyleId>{FAB43AB1-0EB6-4CB3-96DF-30B06B074B93}</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496" name="Google Shape;5496;p52"/>
          <p:cNvGrpSpPr/>
          <p:nvPr/>
        </p:nvGrpSpPr>
        <p:grpSpPr>
          <a:xfrm>
            <a:off x="712613" y="3180186"/>
            <a:ext cx="2403614" cy="1005900"/>
            <a:chOff x="726450" y="3372825"/>
            <a:chExt cx="2403614" cy="1005900"/>
          </a:xfrm>
        </p:grpSpPr>
        <p:grpSp>
          <p:nvGrpSpPr>
            <p:cNvPr id="5497" name="Google Shape;5497;p52"/>
            <p:cNvGrpSpPr/>
            <p:nvPr/>
          </p:nvGrpSpPr>
          <p:grpSpPr>
            <a:xfrm>
              <a:off x="726450" y="3696000"/>
              <a:ext cx="2403614" cy="500898"/>
              <a:chOff x="726450" y="3696000"/>
              <a:chExt cx="2403614" cy="500898"/>
            </a:xfrm>
          </p:grpSpPr>
          <p:sp>
            <p:nvSpPr>
              <p:cNvPr id="5498" name="Google Shape;5498;p5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499" name="Google Shape;5499;p5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500" name="Google Shape;5500;p52"/>
            <p:cNvGrpSpPr/>
            <p:nvPr/>
          </p:nvGrpSpPr>
          <p:grpSpPr>
            <a:xfrm>
              <a:off x="1348050" y="3372825"/>
              <a:ext cx="1720425" cy="1005900"/>
              <a:chOff x="1348050" y="3372825"/>
              <a:chExt cx="1720425" cy="1005900"/>
            </a:xfrm>
          </p:grpSpPr>
          <p:sp>
            <p:nvSpPr>
              <p:cNvPr id="5501" name="Google Shape;5501;p5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02" name="Google Shape;5502;p5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03" name="Google Shape;5503;p5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04" name="Google Shape;5504;p5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505" name="Google Shape;5505;p5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506" name="Google Shape;5506;p52"/>
            <p:cNvGrpSpPr/>
            <p:nvPr/>
          </p:nvGrpSpPr>
          <p:grpSpPr>
            <a:xfrm>
              <a:off x="1455707" y="3731058"/>
              <a:ext cx="1491150" cy="417657"/>
              <a:chOff x="1455707" y="3731058"/>
              <a:chExt cx="1491150" cy="417657"/>
            </a:xfrm>
          </p:grpSpPr>
          <p:grpSp>
            <p:nvGrpSpPr>
              <p:cNvPr id="5507" name="Google Shape;5507;p52"/>
              <p:cNvGrpSpPr/>
              <p:nvPr/>
            </p:nvGrpSpPr>
            <p:grpSpPr>
              <a:xfrm>
                <a:off x="1472938" y="3745828"/>
                <a:ext cx="72126" cy="53788"/>
                <a:chOff x="1472938" y="3745828"/>
                <a:chExt cx="72126" cy="53788"/>
              </a:xfrm>
            </p:grpSpPr>
            <p:sp>
              <p:nvSpPr>
                <p:cNvPr id="5508" name="Google Shape;5508;p5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52"/>
              <p:cNvGrpSpPr/>
              <p:nvPr/>
            </p:nvGrpSpPr>
            <p:grpSpPr>
              <a:xfrm>
                <a:off x="1819181" y="4089633"/>
                <a:ext cx="72126" cy="53788"/>
                <a:chOff x="1819181" y="4089633"/>
                <a:chExt cx="72126" cy="53788"/>
              </a:xfrm>
            </p:grpSpPr>
            <p:sp>
              <p:nvSpPr>
                <p:cNvPr id="5511" name="Google Shape;5511;p5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3" name="Google Shape;5513;p52"/>
              <p:cNvGrpSpPr/>
              <p:nvPr/>
            </p:nvGrpSpPr>
            <p:grpSpPr>
              <a:xfrm>
                <a:off x="1455707" y="4084171"/>
                <a:ext cx="64321" cy="64544"/>
                <a:chOff x="1455707" y="4084171"/>
                <a:chExt cx="64321" cy="64544"/>
              </a:xfrm>
            </p:grpSpPr>
            <p:sp>
              <p:nvSpPr>
                <p:cNvPr id="5514" name="Google Shape;5514;p5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52"/>
              <p:cNvGrpSpPr/>
              <p:nvPr/>
            </p:nvGrpSpPr>
            <p:grpSpPr>
              <a:xfrm>
                <a:off x="1818610" y="3731058"/>
                <a:ext cx="64321" cy="64544"/>
                <a:chOff x="1818610" y="3731058"/>
                <a:chExt cx="64321" cy="64544"/>
              </a:xfrm>
            </p:grpSpPr>
            <p:sp>
              <p:nvSpPr>
                <p:cNvPr id="5517" name="Google Shape;5517;p5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9" name="Google Shape;5519;p52"/>
              <p:cNvGrpSpPr/>
              <p:nvPr/>
            </p:nvGrpSpPr>
            <p:grpSpPr>
              <a:xfrm>
                <a:off x="2172491" y="4089633"/>
                <a:ext cx="72126" cy="53788"/>
                <a:chOff x="2172491" y="4089633"/>
                <a:chExt cx="72126" cy="53788"/>
              </a:xfrm>
            </p:grpSpPr>
            <p:sp>
              <p:nvSpPr>
                <p:cNvPr id="5520" name="Google Shape;5520;p5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52"/>
              <p:cNvGrpSpPr/>
              <p:nvPr/>
            </p:nvGrpSpPr>
            <p:grpSpPr>
              <a:xfrm>
                <a:off x="2171920" y="3731058"/>
                <a:ext cx="64321" cy="64544"/>
                <a:chOff x="2171920" y="3731058"/>
                <a:chExt cx="64321" cy="64544"/>
              </a:xfrm>
            </p:grpSpPr>
            <p:sp>
              <p:nvSpPr>
                <p:cNvPr id="5523" name="Google Shape;5523;p5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5" name="Google Shape;5525;p52"/>
              <p:cNvGrpSpPr/>
              <p:nvPr/>
            </p:nvGrpSpPr>
            <p:grpSpPr>
              <a:xfrm>
                <a:off x="2874730" y="3745828"/>
                <a:ext cx="72126" cy="53788"/>
                <a:chOff x="2874730" y="3745828"/>
                <a:chExt cx="72126" cy="53788"/>
              </a:xfrm>
            </p:grpSpPr>
            <p:sp>
              <p:nvSpPr>
                <p:cNvPr id="5526" name="Google Shape;5526;p5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52"/>
              <p:cNvGrpSpPr/>
              <p:nvPr/>
            </p:nvGrpSpPr>
            <p:grpSpPr>
              <a:xfrm>
                <a:off x="2878589" y="4081481"/>
                <a:ext cx="64321" cy="64544"/>
                <a:chOff x="2878589" y="4081481"/>
                <a:chExt cx="64321" cy="64544"/>
              </a:xfrm>
            </p:grpSpPr>
            <p:sp>
              <p:nvSpPr>
                <p:cNvPr id="5529" name="Google Shape;5529;p5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52"/>
              <p:cNvGrpSpPr/>
              <p:nvPr/>
            </p:nvGrpSpPr>
            <p:grpSpPr>
              <a:xfrm>
                <a:off x="2525796" y="4089633"/>
                <a:ext cx="72126" cy="53788"/>
                <a:chOff x="2525796" y="4089633"/>
                <a:chExt cx="72126" cy="53788"/>
              </a:xfrm>
            </p:grpSpPr>
            <p:sp>
              <p:nvSpPr>
                <p:cNvPr id="5532" name="Google Shape;5532;p5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4" name="Google Shape;5534;p52"/>
              <p:cNvGrpSpPr/>
              <p:nvPr/>
            </p:nvGrpSpPr>
            <p:grpSpPr>
              <a:xfrm>
                <a:off x="2525225" y="3731058"/>
                <a:ext cx="64321" cy="64544"/>
                <a:chOff x="2525225" y="3731058"/>
                <a:chExt cx="64321" cy="64544"/>
              </a:xfrm>
            </p:grpSpPr>
            <p:sp>
              <p:nvSpPr>
                <p:cNvPr id="5535" name="Google Shape;5535;p5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0" name="Shape 5540"/>
        <p:cNvGrpSpPr/>
        <p:nvPr/>
      </p:nvGrpSpPr>
      <p:grpSpPr>
        <a:xfrm>
          <a:off x="0" y="0"/>
          <a:ext cx="0" cy="0"/>
          <a:chOff x="0" y="0"/>
          <a:chExt cx="0" cy="0"/>
        </a:xfrm>
      </p:grpSpPr>
      <p:grpSp>
        <p:nvGrpSpPr>
          <p:cNvPr id="5541" name="Google Shape;5541;p53"/>
          <p:cNvGrpSpPr/>
          <p:nvPr/>
        </p:nvGrpSpPr>
        <p:grpSpPr>
          <a:xfrm>
            <a:off x="716996" y="971307"/>
            <a:ext cx="845921" cy="690752"/>
            <a:chOff x="732428" y="1198513"/>
            <a:chExt cx="845921" cy="690752"/>
          </a:xfrm>
        </p:grpSpPr>
        <p:grpSp>
          <p:nvGrpSpPr>
            <p:cNvPr id="5542" name="Google Shape;5542;p53"/>
            <p:cNvGrpSpPr/>
            <p:nvPr/>
          </p:nvGrpSpPr>
          <p:grpSpPr>
            <a:xfrm>
              <a:off x="823030" y="1198513"/>
              <a:ext cx="755319" cy="690752"/>
              <a:chOff x="823030" y="1198513"/>
              <a:chExt cx="755319" cy="690752"/>
            </a:xfrm>
          </p:grpSpPr>
          <p:sp>
            <p:nvSpPr>
              <p:cNvPr id="5543" name="Google Shape;5543;p5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53"/>
            <p:cNvGrpSpPr/>
            <p:nvPr/>
          </p:nvGrpSpPr>
          <p:grpSpPr>
            <a:xfrm>
              <a:off x="732428" y="1239937"/>
              <a:ext cx="739912" cy="607886"/>
              <a:chOff x="732428" y="1239937"/>
              <a:chExt cx="739912" cy="607886"/>
            </a:xfrm>
          </p:grpSpPr>
          <p:sp>
            <p:nvSpPr>
              <p:cNvPr id="5546" name="Google Shape;5546;p5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53"/>
            <p:cNvGrpSpPr/>
            <p:nvPr/>
          </p:nvGrpSpPr>
          <p:grpSpPr>
            <a:xfrm>
              <a:off x="732428" y="1277018"/>
              <a:ext cx="702832" cy="533758"/>
              <a:chOff x="732428" y="1277018"/>
              <a:chExt cx="702832" cy="533758"/>
            </a:xfrm>
          </p:grpSpPr>
          <p:sp>
            <p:nvSpPr>
              <p:cNvPr id="5549" name="Google Shape;5549;p5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53"/>
            <p:cNvGrpSpPr/>
            <p:nvPr/>
          </p:nvGrpSpPr>
          <p:grpSpPr>
            <a:xfrm>
              <a:off x="931170" y="1306653"/>
              <a:ext cx="647179" cy="474455"/>
              <a:chOff x="931170" y="1306653"/>
              <a:chExt cx="647179" cy="474455"/>
            </a:xfrm>
          </p:grpSpPr>
          <p:sp>
            <p:nvSpPr>
              <p:cNvPr id="5552" name="Google Shape;5552;p5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4" name="Google Shape;5554;p5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5" name="Google Shape;5555;p53"/>
          <p:cNvGrpSpPr/>
          <p:nvPr/>
        </p:nvGrpSpPr>
        <p:grpSpPr>
          <a:xfrm>
            <a:off x="3948605" y="971313"/>
            <a:ext cx="634656" cy="699982"/>
            <a:chOff x="5985650" y="2860025"/>
            <a:chExt cx="1396075" cy="1539775"/>
          </a:xfrm>
        </p:grpSpPr>
        <p:sp>
          <p:nvSpPr>
            <p:cNvPr id="5556" name="Google Shape;5556;p5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8" name="Google Shape;5588;p53"/>
          <p:cNvGrpSpPr/>
          <p:nvPr/>
        </p:nvGrpSpPr>
        <p:grpSpPr>
          <a:xfrm>
            <a:off x="4704254" y="971307"/>
            <a:ext cx="725845" cy="699975"/>
            <a:chOff x="4249973" y="1201875"/>
            <a:chExt cx="1958568" cy="1888762"/>
          </a:xfrm>
        </p:grpSpPr>
        <p:sp>
          <p:nvSpPr>
            <p:cNvPr id="5589" name="Google Shape;5589;p5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0" name="Google Shape;5590;p53"/>
            <p:cNvGrpSpPr/>
            <p:nvPr/>
          </p:nvGrpSpPr>
          <p:grpSpPr>
            <a:xfrm>
              <a:off x="5853086" y="1789142"/>
              <a:ext cx="355454" cy="1048099"/>
              <a:chOff x="5576108" y="2016725"/>
              <a:chExt cx="565200" cy="1666560"/>
            </a:xfrm>
          </p:grpSpPr>
          <p:sp>
            <p:nvSpPr>
              <p:cNvPr id="5591" name="Google Shape;5591;p5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92" name="Google Shape;5592;p5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53"/>
            <p:cNvGrpSpPr/>
            <p:nvPr/>
          </p:nvGrpSpPr>
          <p:grpSpPr>
            <a:xfrm>
              <a:off x="4869455" y="2691676"/>
              <a:ext cx="1013897" cy="398961"/>
              <a:chOff x="4012057" y="3451825"/>
              <a:chExt cx="1612175" cy="634379"/>
            </a:xfrm>
          </p:grpSpPr>
          <p:sp>
            <p:nvSpPr>
              <p:cNvPr id="5594" name="Google Shape;5594;p5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95" name="Google Shape;5595;p5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53"/>
            <p:cNvGrpSpPr/>
            <p:nvPr/>
          </p:nvGrpSpPr>
          <p:grpSpPr>
            <a:xfrm>
              <a:off x="4276937" y="2155961"/>
              <a:ext cx="651965" cy="891358"/>
              <a:chOff x="3069908" y="2599997"/>
              <a:chExt cx="1036675" cy="1417328"/>
            </a:xfrm>
          </p:grpSpPr>
          <p:sp>
            <p:nvSpPr>
              <p:cNvPr id="5597" name="Google Shape;5597;p5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598" name="Google Shape;5598;p5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53"/>
            <p:cNvGrpSpPr/>
            <p:nvPr/>
          </p:nvGrpSpPr>
          <p:grpSpPr>
            <a:xfrm>
              <a:off x="5054918" y="1201875"/>
              <a:ext cx="999548" cy="602711"/>
              <a:chOff x="4306958" y="1082925"/>
              <a:chExt cx="1589359" cy="958358"/>
            </a:xfrm>
          </p:grpSpPr>
          <p:sp>
            <p:nvSpPr>
              <p:cNvPr id="5600" name="Google Shape;5600;p5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01" name="Google Shape;5601;p5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53"/>
            <p:cNvGrpSpPr/>
            <p:nvPr/>
          </p:nvGrpSpPr>
          <p:grpSpPr>
            <a:xfrm>
              <a:off x="4249973" y="1303451"/>
              <a:ext cx="799317" cy="841334"/>
              <a:chOff x="3027033" y="1244439"/>
              <a:chExt cx="1270977" cy="1337786"/>
            </a:xfrm>
          </p:grpSpPr>
          <p:sp>
            <p:nvSpPr>
              <p:cNvPr id="5603" name="Google Shape;5603;p5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604" name="Google Shape;5604;p5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05" name="Google Shape;5605;p53"/>
          <p:cNvGrpSpPr/>
          <p:nvPr/>
        </p:nvGrpSpPr>
        <p:grpSpPr>
          <a:xfrm>
            <a:off x="4057119" y="1858087"/>
            <a:ext cx="750769" cy="683784"/>
            <a:chOff x="4204684" y="2104422"/>
            <a:chExt cx="699822" cy="637382"/>
          </a:xfrm>
        </p:grpSpPr>
        <p:grpSp>
          <p:nvGrpSpPr>
            <p:cNvPr id="5606" name="Google Shape;5606;p53"/>
            <p:cNvGrpSpPr/>
            <p:nvPr/>
          </p:nvGrpSpPr>
          <p:grpSpPr>
            <a:xfrm>
              <a:off x="4204684" y="2430067"/>
              <a:ext cx="342957" cy="311738"/>
              <a:chOff x="4204684" y="2430067"/>
              <a:chExt cx="342957" cy="311738"/>
            </a:xfrm>
          </p:grpSpPr>
          <p:sp>
            <p:nvSpPr>
              <p:cNvPr id="5607" name="Google Shape;5607;p5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53"/>
            <p:cNvGrpSpPr/>
            <p:nvPr/>
          </p:nvGrpSpPr>
          <p:grpSpPr>
            <a:xfrm>
              <a:off x="4561586" y="2430067"/>
              <a:ext cx="342920" cy="311738"/>
              <a:chOff x="4561586" y="2430067"/>
              <a:chExt cx="342920" cy="311738"/>
            </a:xfrm>
          </p:grpSpPr>
          <p:sp>
            <p:nvSpPr>
              <p:cNvPr id="5610" name="Google Shape;5610;p5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2" name="Google Shape;5612;p53"/>
            <p:cNvGrpSpPr/>
            <p:nvPr/>
          </p:nvGrpSpPr>
          <p:grpSpPr>
            <a:xfrm>
              <a:off x="4561586" y="2104422"/>
              <a:ext cx="342920" cy="311738"/>
              <a:chOff x="4561586" y="2104422"/>
              <a:chExt cx="342920" cy="311738"/>
            </a:xfrm>
          </p:grpSpPr>
          <p:sp>
            <p:nvSpPr>
              <p:cNvPr id="5613" name="Google Shape;5613;p5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53"/>
            <p:cNvGrpSpPr/>
            <p:nvPr/>
          </p:nvGrpSpPr>
          <p:grpSpPr>
            <a:xfrm>
              <a:off x="4204684" y="2104422"/>
              <a:ext cx="342957" cy="311664"/>
              <a:chOff x="4204684" y="2104422"/>
              <a:chExt cx="342957" cy="311664"/>
            </a:xfrm>
          </p:grpSpPr>
          <p:sp>
            <p:nvSpPr>
              <p:cNvPr id="5616" name="Google Shape;5616;p5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8" name="Google Shape;5618;p53"/>
          <p:cNvGrpSpPr/>
          <p:nvPr/>
        </p:nvGrpSpPr>
        <p:grpSpPr>
          <a:xfrm>
            <a:off x="5521552" y="971301"/>
            <a:ext cx="660591" cy="688867"/>
            <a:chOff x="5830645" y="1267368"/>
            <a:chExt cx="530340" cy="553040"/>
          </a:xfrm>
        </p:grpSpPr>
        <p:sp>
          <p:nvSpPr>
            <p:cNvPr id="5619" name="Google Shape;5619;p5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0" name="Google Shape;5620;p53"/>
            <p:cNvGrpSpPr/>
            <p:nvPr/>
          </p:nvGrpSpPr>
          <p:grpSpPr>
            <a:xfrm>
              <a:off x="5830645" y="1267368"/>
              <a:ext cx="259743" cy="269909"/>
              <a:chOff x="5830645" y="1267368"/>
              <a:chExt cx="259743" cy="269909"/>
            </a:xfrm>
          </p:grpSpPr>
          <p:sp>
            <p:nvSpPr>
              <p:cNvPr id="5621" name="Google Shape;5621;p5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3" name="Google Shape;5623;p53"/>
            <p:cNvGrpSpPr/>
            <p:nvPr/>
          </p:nvGrpSpPr>
          <p:grpSpPr>
            <a:xfrm>
              <a:off x="6101293" y="1267368"/>
              <a:ext cx="259692" cy="269909"/>
              <a:chOff x="6101293" y="1267368"/>
              <a:chExt cx="259692" cy="269909"/>
            </a:xfrm>
          </p:grpSpPr>
          <p:sp>
            <p:nvSpPr>
              <p:cNvPr id="5624" name="Google Shape;5624;p5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6" name="Google Shape;5626;p53"/>
            <p:cNvGrpSpPr/>
            <p:nvPr/>
          </p:nvGrpSpPr>
          <p:grpSpPr>
            <a:xfrm>
              <a:off x="5830645" y="1550500"/>
              <a:ext cx="259692" cy="269909"/>
              <a:chOff x="5830645" y="1550500"/>
              <a:chExt cx="259692" cy="269909"/>
            </a:xfrm>
          </p:grpSpPr>
          <p:sp>
            <p:nvSpPr>
              <p:cNvPr id="5627" name="Google Shape;5627;p5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53"/>
            <p:cNvGrpSpPr/>
            <p:nvPr/>
          </p:nvGrpSpPr>
          <p:grpSpPr>
            <a:xfrm>
              <a:off x="6101293" y="1550500"/>
              <a:ext cx="259692" cy="269909"/>
              <a:chOff x="6101293" y="1550500"/>
              <a:chExt cx="259692" cy="269909"/>
            </a:xfrm>
          </p:grpSpPr>
          <p:sp>
            <p:nvSpPr>
              <p:cNvPr id="5630" name="Google Shape;5630;p5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32" name="Google Shape;5632;p53"/>
          <p:cNvGrpSpPr/>
          <p:nvPr/>
        </p:nvGrpSpPr>
        <p:grpSpPr>
          <a:xfrm>
            <a:off x="723705" y="1861761"/>
            <a:ext cx="697154" cy="679574"/>
            <a:chOff x="2679875" y="2361475"/>
            <a:chExt cx="780425" cy="760575"/>
          </a:xfrm>
        </p:grpSpPr>
        <p:sp>
          <p:nvSpPr>
            <p:cNvPr id="5633" name="Google Shape;5633;p5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53"/>
          <p:cNvGrpSpPr/>
          <p:nvPr/>
        </p:nvGrpSpPr>
        <p:grpSpPr>
          <a:xfrm>
            <a:off x="3122864" y="971353"/>
            <a:ext cx="735829" cy="684547"/>
            <a:chOff x="3351965" y="1148808"/>
            <a:chExt cx="750770" cy="698375"/>
          </a:xfrm>
        </p:grpSpPr>
        <p:grpSp>
          <p:nvGrpSpPr>
            <p:cNvPr id="5640" name="Google Shape;5640;p53"/>
            <p:cNvGrpSpPr/>
            <p:nvPr/>
          </p:nvGrpSpPr>
          <p:grpSpPr>
            <a:xfrm>
              <a:off x="3586796" y="1148808"/>
              <a:ext cx="294857" cy="286830"/>
              <a:chOff x="3750225" y="1774000"/>
              <a:chExt cx="149575" cy="145525"/>
            </a:xfrm>
          </p:grpSpPr>
          <p:sp>
            <p:nvSpPr>
              <p:cNvPr id="5641" name="Google Shape;5641;p5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53"/>
            <p:cNvGrpSpPr/>
            <p:nvPr/>
          </p:nvGrpSpPr>
          <p:grpSpPr>
            <a:xfrm>
              <a:off x="3779245" y="1375768"/>
              <a:ext cx="323490" cy="286978"/>
              <a:chOff x="3847850" y="1889150"/>
              <a:chExt cx="164100" cy="145600"/>
            </a:xfrm>
          </p:grpSpPr>
          <p:sp>
            <p:nvSpPr>
              <p:cNvPr id="5644" name="Google Shape;5644;p5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53"/>
            <p:cNvGrpSpPr/>
            <p:nvPr/>
          </p:nvGrpSpPr>
          <p:grpSpPr>
            <a:xfrm>
              <a:off x="3351965" y="1330435"/>
              <a:ext cx="295449" cy="285401"/>
              <a:chOff x="3631100" y="1866150"/>
              <a:chExt cx="149875" cy="144800"/>
            </a:xfrm>
          </p:grpSpPr>
          <p:sp>
            <p:nvSpPr>
              <p:cNvPr id="5647" name="Google Shape;5647;p5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9" name="Google Shape;5649;p53"/>
            <p:cNvGrpSpPr/>
            <p:nvPr/>
          </p:nvGrpSpPr>
          <p:grpSpPr>
            <a:xfrm>
              <a:off x="3548208" y="1560352"/>
              <a:ext cx="294808" cy="286830"/>
              <a:chOff x="3730650" y="1982800"/>
              <a:chExt cx="149550" cy="145525"/>
            </a:xfrm>
          </p:grpSpPr>
          <p:sp>
            <p:nvSpPr>
              <p:cNvPr id="5650" name="Google Shape;5650;p5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2" name="Google Shape;5652;p53"/>
          <p:cNvGrpSpPr/>
          <p:nvPr/>
        </p:nvGrpSpPr>
        <p:grpSpPr>
          <a:xfrm>
            <a:off x="7624517" y="971307"/>
            <a:ext cx="804565" cy="677795"/>
            <a:chOff x="7636443" y="1204988"/>
            <a:chExt cx="804565" cy="677795"/>
          </a:xfrm>
        </p:grpSpPr>
        <p:grpSp>
          <p:nvGrpSpPr>
            <p:cNvPr id="5653" name="Google Shape;5653;p53"/>
            <p:cNvGrpSpPr/>
            <p:nvPr/>
          </p:nvGrpSpPr>
          <p:grpSpPr>
            <a:xfrm>
              <a:off x="7636443" y="1509705"/>
              <a:ext cx="804565" cy="373078"/>
              <a:chOff x="7636443" y="1509705"/>
              <a:chExt cx="804565" cy="373078"/>
            </a:xfrm>
          </p:grpSpPr>
          <p:sp>
            <p:nvSpPr>
              <p:cNvPr id="5654" name="Google Shape;5654;p5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6" name="Google Shape;5656;p53"/>
            <p:cNvGrpSpPr/>
            <p:nvPr/>
          </p:nvGrpSpPr>
          <p:grpSpPr>
            <a:xfrm>
              <a:off x="7636443" y="1408133"/>
              <a:ext cx="804565" cy="373078"/>
              <a:chOff x="7636443" y="1408133"/>
              <a:chExt cx="804565" cy="373078"/>
            </a:xfrm>
          </p:grpSpPr>
          <p:sp>
            <p:nvSpPr>
              <p:cNvPr id="5657" name="Google Shape;5657;p5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53"/>
            <p:cNvGrpSpPr/>
            <p:nvPr/>
          </p:nvGrpSpPr>
          <p:grpSpPr>
            <a:xfrm>
              <a:off x="7636443" y="1306560"/>
              <a:ext cx="804565" cy="373078"/>
              <a:chOff x="7636443" y="1306560"/>
              <a:chExt cx="804565" cy="373078"/>
            </a:xfrm>
          </p:grpSpPr>
          <p:sp>
            <p:nvSpPr>
              <p:cNvPr id="5660" name="Google Shape;5660;p5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53"/>
            <p:cNvGrpSpPr/>
            <p:nvPr/>
          </p:nvGrpSpPr>
          <p:grpSpPr>
            <a:xfrm>
              <a:off x="7636443" y="1204988"/>
              <a:ext cx="804565" cy="373078"/>
              <a:chOff x="7636443" y="1204988"/>
              <a:chExt cx="804565" cy="373078"/>
            </a:xfrm>
          </p:grpSpPr>
          <p:sp>
            <p:nvSpPr>
              <p:cNvPr id="5663" name="Google Shape;5663;p5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5" name="Google Shape;5665;p53"/>
          <p:cNvGrpSpPr/>
          <p:nvPr/>
        </p:nvGrpSpPr>
        <p:grpSpPr>
          <a:xfrm>
            <a:off x="4963363" y="1878721"/>
            <a:ext cx="661339" cy="661188"/>
            <a:chOff x="3990000" y="975400"/>
            <a:chExt cx="3934200" cy="3933300"/>
          </a:xfrm>
        </p:grpSpPr>
        <p:sp>
          <p:nvSpPr>
            <p:cNvPr id="5666" name="Google Shape;5666;p5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0" name="Google Shape;5670;p53"/>
          <p:cNvGrpSpPr/>
          <p:nvPr/>
        </p:nvGrpSpPr>
        <p:grpSpPr>
          <a:xfrm>
            <a:off x="6607011" y="1857359"/>
            <a:ext cx="868881" cy="684241"/>
            <a:chOff x="6598259" y="2078634"/>
            <a:chExt cx="868881" cy="684241"/>
          </a:xfrm>
        </p:grpSpPr>
        <p:sp>
          <p:nvSpPr>
            <p:cNvPr id="5671" name="Google Shape;5671;p5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77" name="Google Shape;5677;p53"/>
            <p:cNvGrpSpPr/>
            <p:nvPr/>
          </p:nvGrpSpPr>
          <p:grpSpPr>
            <a:xfrm>
              <a:off x="6808175" y="2078634"/>
              <a:ext cx="452229" cy="684241"/>
              <a:chOff x="6808175" y="2078634"/>
              <a:chExt cx="452229" cy="684241"/>
            </a:xfrm>
          </p:grpSpPr>
          <p:sp>
            <p:nvSpPr>
              <p:cNvPr id="5678" name="Google Shape;5678;p5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84" name="Google Shape;5684;p53"/>
              <p:cNvGrpSpPr/>
              <p:nvPr/>
            </p:nvGrpSpPr>
            <p:grpSpPr>
              <a:xfrm>
                <a:off x="6821586" y="2078634"/>
                <a:ext cx="426871" cy="684241"/>
                <a:chOff x="6821586" y="2078634"/>
                <a:chExt cx="426871" cy="684241"/>
              </a:xfrm>
            </p:grpSpPr>
            <p:grpSp>
              <p:nvGrpSpPr>
                <p:cNvPr id="5685" name="Google Shape;5685;p53"/>
                <p:cNvGrpSpPr/>
                <p:nvPr/>
              </p:nvGrpSpPr>
              <p:grpSpPr>
                <a:xfrm>
                  <a:off x="6821586" y="2078634"/>
                  <a:ext cx="426871" cy="684241"/>
                  <a:chOff x="6821586" y="2078634"/>
                  <a:chExt cx="426871" cy="684241"/>
                </a:xfrm>
              </p:grpSpPr>
              <p:sp>
                <p:nvSpPr>
                  <p:cNvPr id="5686" name="Google Shape;5686;p5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5" name="Google Shape;5705;p5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711" name="Google Shape;5711;p53"/>
          <p:cNvGrpSpPr/>
          <p:nvPr/>
        </p:nvGrpSpPr>
        <p:grpSpPr>
          <a:xfrm>
            <a:off x="5780178" y="1862968"/>
            <a:ext cx="671358" cy="671358"/>
            <a:chOff x="6535625" y="760425"/>
            <a:chExt cx="1665900" cy="1665900"/>
          </a:xfrm>
        </p:grpSpPr>
        <p:sp>
          <p:nvSpPr>
            <p:cNvPr id="5712" name="Google Shape;5712;p53"/>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3"/>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3"/>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3"/>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53"/>
          <p:cNvGrpSpPr/>
          <p:nvPr/>
        </p:nvGrpSpPr>
        <p:grpSpPr>
          <a:xfrm>
            <a:off x="716994" y="3531369"/>
            <a:ext cx="1340789" cy="640830"/>
            <a:chOff x="238125" y="1151100"/>
            <a:chExt cx="7139450" cy="3412300"/>
          </a:xfrm>
        </p:grpSpPr>
        <p:sp>
          <p:nvSpPr>
            <p:cNvPr id="5717" name="Google Shape;5717;p5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53"/>
          <p:cNvGrpSpPr/>
          <p:nvPr/>
        </p:nvGrpSpPr>
        <p:grpSpPr>
          <a:xfrm>
            <a:off x="5584217" y="2734650"/>
            <a:ext cx="985357" cy="585764"/>
            <a:chOff x="5145061" y="2881789"/>
            <a:chExt cx="1107641" cy="658458"/>
          </a:xfrm>
        </p:grpSpPr>
        <p:grpSp>
          <p:nvGrpSpPr>
            <p:cNvPr id="5730" name="Google Shape;5730;p53"/>
            <p:cNvGrpSpPr/>
            <p:nvPr/>
          </p:nvGrpSpPr>
          <p:grpSpPr>
            <a:xfrm>
              <a:off x="5722989" y="3244587"/>
              <a:ext cx="529713" cy="295659"/>
              <a:chOff x="5722989" y="3244587"/>
              <a:chExt cx="529713" cy="295659"/>
            </a:xfrm>
          </p:grpSpPr>
          <p:sp>
            <p:nvSpPr>
              <p:cNvPr id="5731" name="Google Shape;5731;p5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32" name="Google Shape;5732;p5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33" name="Google Shape;5733;p53"/>
            <p:cNvGrpSpPr/>
            <p:nvPr/>
          </p:nvGrpSpPr>
          <p:grpSpPr>
            <a:xfrm>
              <a:off x="5145061" y="3244587"/>
              <a:ext cx="536807" cy="295659"/>
              <a:chOff x="5145061" y="3244587"/>
              <a:chExt cx="536807" cy="295659"/>
            </a:xfrm>
          </p:grpSpPr>
          <p:sp>
            <p:nvSpPr>
              <p:cNvPr id="5734" name="Google Shape;5734;p5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35" name="Google Shape;5735;p5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36" name="Google Shape;5736;p53"/>
            <p:cNvGrpSpPr/>
            <p:nvPr/>
          </p:nvGrpSpPr>
          <p:grpSpPr>
            <a:xfrm>
              <a:off x="5341327" y="2898245"/>
              <a:ext cx="532309" cy="614891"/>
              <a:chOff x="5341327" y="2898245"/>
              <a:chExt cx="532309" cy="614891"/>
            </a:xfrm>
          </p:grpSpPr>
          <p:sp>
            <p:nvSpPr>
              <p:cNvPr id="5737" name="Google Shape;5737;p5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38" name="Google Shape;5738;p5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739" name="Google Shape;5739;p53"/>
            <p:cNvGrpSpPr/>
            <p:nvPr/>
          </p:nvGrpSpPr>
          <p:grpSpPr>
            <a:xfrm>
              <a:off x="5532290" y="2881789"/>
              <a:ext cx="620516" cy="305456"/>
              <a:chOff x="5532290" y="2881789"/>
              <a:chExt cx="620516" cy="305456"/>
            </a:xfrm>
          </p:grpSpPr>
          <p:sp>
            <p:nvSpPr>
              <p:cNvPr id="5740" name="Google Shape;5740;p5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741" name="Google Shape;5741;p5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742" name="Google Shape;5742;p53"/>
          <p:cNvGrpSpPr/>
          <p:nvPr/>
        </p:nvGrpSpPr>
        <p:grpSpPr>
          <a:xfrm>
            <a:off x="8163140" y="3526708"/>
            <a:ext cx="269068" cy="645491"/>
            <a:chOff x="7026852" y="3311869"/>
            <a:chExt cx="434331" cy="1041954"/>
          </a:xfrm>
        </p:grpSpPr>
        <p:sp>
          <p:nvSpPr>
            <p:cNvPr id="5743" name="Google Shape;5743;p5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53"/>
          <p:cNvGrpSpPr/>
          <p:nvPr/>
        </p:nvGrpSpPr>
        <p:grpSpPr>
          <a:xfrm>
            <a:off x="6179721" y="3565945"/>
            <a:ext cx="293882" cy="293836"/>
            <a:chOff x="4873519" y="3311869"/>
            <a:chExt cx="499374" cy="499296"/>
          </a:xfrm>
        </p:grpSpPr>
        <p:sp>
          <p:nvSpPr>
            <p:cNvPr id="5747" name="Google Shape;5747;p5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53"/>
          <p:cNvGrpSpPr/>
          <p:nvPr/>
        </p:nvGrpSpPr>
        <p:grpSpPr>
          <a:xfrm>
            <a:off x="6179721" y="3878317"/>
            <a:ext cx="293882" cy="293882"/>
            <a:chOff x="4873519" y="3875839"/>
            <a:chExt cx="499374" cy="499374"/>
          </a:xfrm>
        </p:grpSpPr>
        <p:sp>
          <p:nvSpPr>
            <p:cNvPr id="5750" name="Google Shape;5750;p5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53"/>
          <p:cNvGrpSpPr/>
          <p:nvPr/>
        </p:nvGrpSpPr>
        <p:grpSpPr>
          <a:xfrm>
            <a:off x="2410248" y="1850269"/>
            <a:ext cx="698104" cy="698208"/>
            <a:chOff x="2565073" y="2075876"/>
            <a:chExt cx="672482" cy="672518"/>
          </a:xfrm>
        </p:grpSpPr>
        <p:sp>
          <p:nvSpPr>
            <p:cNvPr id="5753" name="Google Shape;5753;p5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9" name="Google Shape;5759;p53"/>
          <p:cNvGrpSpPr/>
          <p:nvPr/>
        </p:nvGrpSpPr>
        <p:grpSpPr>
          <a:xfrm>
            <a:off x="5633660" y="3534870"/>
            <a:ext cx="438354" cy="637329"/>
            <a:chOff x="1697726" y="3244179"/>
            <a:chExt cx="788124" cy="1146069"/>
          </a:xfrm>
        </p:grpSpPr>
        <p:sp>
          <p:nvSpPr>
            <p:cNvPr id="5760" name="Google Shape;5760;p5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62" name="Google Shape;5762;p53"/>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3" name="Google Shape;5763;p53"/>
          <p:cNvGrpSpPr/>
          <p:nvPr/>
        </p:nvGrpSpPr>
        <p:grpSpPr>
          <a:xfrm>
            <a:off x="7634874" y="1863232"/>
            <a:ext cx="799565" cy="670282"/>
            <a:chOff x="7617850" y="2063282"/>
            <a:chExt cx="799565" cy="670282"/>
          </a:xfrm>
        </p:grpSpPr>
        <p:cxnSp>
          <p:nvCxnSpPr>
            <p:cNvPr id="5764" name="Google Shape;5764;p5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65" name="Google Shape;5765;p5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66" name="Google Shape;5766;p5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67" name="Google Shape;5767;p5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768" name="Google Shape;5768;p5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769" name="Google Shape;5769;p5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770" name="Google Shape;5770;p53"/>
            <p:cNvGrpSpPr/>
            <p:nvPr/>
          </p:nvGrpSpPr>
          <p:grpSpPr>
            <a:xfrm>
              <a:off x="7734309" y="2063282"/>
              <a:ext cx="570957" cy="620095"/>
              <a:chOff x="7734309" y="2063282"/>
              <a:chExt cx="570957" cy="620095"/>
            </a:xfrm>
          </p:grpSpPr>
          <p:grpSp>
            <p:nvGrpSpPr>
              <p:cNvPr id="5771" name="Google Shape;5771;p53"/>
              <p:cNvGrpSpPr/>
              <p:nvPr/>
            </p:nvGrpSpPr>
            <p:grpSpPr>
              <a:xfrm>
                <a:off x="8031573" y="2063282"/>
                <a:ext cx="273693" cy="620095"/>
                <a:chOff x="8031573" y="2063282"/>
                <a:chExt cx="273693" cy="620095"/>
              </a:xfrm>
            </p:grpSpPr>
            <p:sp>
              <p:nvSpPr>
                <p:cNvPr id="5772" name="Google Shape;5772;p5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53"/>
              <p:cNvGrpSpPr/>
              <p:nvPr/>
            </p:nvGrpSpPr>
            <p:grpSpPr>
              <a:xfrm flipH="1">
                <a:off x="7734309" y="2063282"/>
                <a:ext cx="273693" cy="620095"/>
                <a:chOff x="8031573" y="2063282"/>
                <a:chExt cx="273693" cy="620095"/>
              </a:xfrm>
            </p:grpSpPr>
            <p:sp>
              <p:nvSpPr>
                <p:cNvPr id="5777" name="Google Shape;5777;p5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781" name="Google Shape;5781;p53"/>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3"/>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3" name="Google Shape;5783;p53"/>
          <p:cNvGrpSpPr/>
          <p:nvPr/>
        </p:nvGrpSpPr>
        <p:grpSpPr>
          <a:xfrm>
            <a:off x="7821480" y="2716716"/>
            <a:ext cx="602567" cy="601884"/>
            <a:chOff x="1186975" y="238125"/>
            <a:chExt cx="5244275" cy="5238325"/>
          </a:xfrm>
        </p:grpSpPr>
        <p:sp>
          <p:nvSpPr>
            <p:cNvPr id="5784" name="Google Shape;5784;p5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53"/>
          <p:cNvGrpSpPr/>
          <p:nvPr/>
        </p:nvGrpSpPr>
        <p:grpSpPr>
          <a:xfrm>
            <a:off x="3264218" y="1856199"/>
            <a:ext cx="651848" cy="687338"/>
            <a:chOff x="3400515" y="2056248"/>
            <a:chExt cx="698134" cy="735987"/>
          </a:xfrm>
        </p:grpSpPr>
        <p:grpSp>
          <p:nvGrpSpPr>
            <p:cNvPr id="5789" name="Google Shape;5789;p53"/>
            <p:cNvGrpSpPr/>
            <p:nvPr/>
          </p:nvGrpSpPr>
          <p:grpSpPr>
            <a:xfrm>
              <a:off x="3400515" y="2283913"/>
              <a:ext cx="312919" cy="219900"/>
              <a:chOff x="3400515" y="2283913"/>
              <a:chExt cx="312919" cy="219900"/>
            </a:xfrm>
          </p:grpSpPr>
          <p:sp>
            <p:nvSpPr>
              <p:cNvPr id="5790" name="Google Shape;5790;p5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791" name="Google Shape;5791;p5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792" name="Google Shape;5792;p53"/>
            <p:cNvGrpSpPr/>
            <p:nvPr/>
          </p:nvGrpSpPr>
          <p:grpSpPr>
            <a:xfrm>
              <a:off x="3547823" y="2461089"/>
              <a:ext cx="219900" cy="331146"/>
              <a:chOff x="3547823" y="2461089"/>
              <a:chExt cx="219900" cy="331146"/>
            </a:xfrm>
          </p:grpSpPr>
          <p:sp>
            <p:nvSpPr>
              <p:cNvPr id="5793" name="Google Shape;5793;p5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794" name="Google Shape;5794;p5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795" name="Google Shape;5795;p53"/>
            <p:cNvGrpSpPr/>
            <p:nvPr/>
          </p:nvGrpSpPr>
          <p:grpSpPr>
            <a:xfrm>
              <a:off x="3734138" y="2461089"/>
              <a:ext cx="219900" cy="331146"/>
              <a:chOff x="3734138" y="2461089"/>
              <a:chExt cx="219900" cy="331146"/>
            </a:xfrm>
          </p:grpSpPr>
          <p:sp>
            <p:nvSpPr>
              <p:cNvPr id="5796" name="Google Shape;5796;p5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797" name="Google Shape;5797;p5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798" name="Google Shape;5798;p53"/>
            <p:cNvGrpSpPr/>
            <p:nvPr/>
          </p:nvGrpSpPr>
          <p:grpSpPr>
            <a:xfrm>
              <a:off x="3787560" y="2281742"/>
              <a:ext cx="311089" cy="219900"/>
              <a:chOff x="3787560" y="2281742"/>
              <a:chExt cx="311089" cy="219900"/>
            </a:xfrm>
          </p:grpSpPr>
          <p:sp>
            <p:nvSpPr>
              <p:cNvPr id="5799" name="Google Shape;5799;p5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800" name="Google Shape;5800;p5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801" name="Google Shape;5801;p53"/>
            <p:cNvGrpSpPr/>
            <p:nvPr/>
          </p:nvGrpSpPr>
          <p:grpSpPr>
            <a:xfrm>
              <a:off x="3637290" y="2056248"/>
              <a:ext cx="219900" cy="330736"/>
              <a:chOff x="3637290" y="2056248"/>
              <a:chExt cx="219900" cy="330736"/>
            </a:xfrm>
          </p:grpSpPr>
          <p:sp>
            <p:nvSpPr>
              <p:cNvPr id="5802" name="Google Shape;5802;p5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803" name="Google Shape;5803;p5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804" name="Google Shape;5804;p53"/>
          <p:cNvGrpSpPr/>
          <p:nvPr/>
        </p:nvGrpSpPr>
        <p:grpSpPr>
          <a:xfrm>
            <a:off x="2555923" y="2726206"/>
            <a:ext cx="1268144" cy="592394"/>
            <a:chOff x="238125" y="1188750"/>
            <a:chExt cx="7140450" cy="3335550"/>
          </a:xfrm>
        </p:grpSpPr>
        <p:sp>
          <p:nvSpPr>
            <p:cNvPr id="5805" name="Google Shape;5805;p5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53"/>
          <p:cNvGrpSpPr/>
          <p:nvPr/>
        </p:nvGrpSpPr>
        <p:grpSpPr>
          <a:xfrm>
            <a:off x="6663824" y="2728360"/>
            <a:ext cx="1053944" cy="590147"/>
            <a:chOff x="238125" y="1335475"/>
            <a:chExt cx="5418735" cy="3034175"/>
          </a:xfrm>
        </p:grpSpPr>
        <p:sp>
          <p:nvSpPr>
            <p:cNvPr id="5811" name="Google Shape;5811;p5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4" name="Google Shape;5814;p53"/>
          <p:cNvGrpSpPr/>
          <p:nvPr/>
        </p:nvGrpSpPr>
        <p:grpSpPr>
          <a:xfrm>
            <a:off x="4094633" y="3533260"/>
            <a:ext cx="1268207" cy="638939"/>
            <a:chOff x="3967651" y="3645904"/>
            <a:chExt cx="1479304" cy="745292"/>
          </a:xfrm>
        </p:grpSpPr>
        <p:grpSp>
          <p:nvGrpSpPr>
            <p:cNvPr id="5815" name="Google Shape;5815;p53"/>
            <p:cNvGrpSpPr/>
            <p:nvPr/>
          </p:nvGrpSpPr>
          <p:grpSpPr>
            <a:xfrm>
              <a:off x="3967651" y="4009026"/>
              <a:ext cx="1479304" cy="382170"/>
              <a:chOff x="3967651" y="4009026"/>
              <a:chExt cx="1479304" cy="382170"/>
            </a:xfrm>
          </p:grpSpPr>
          <p:grpSp>
            <p:nvGrpSpPr>
              <p:cNvPr id="5816" name="Google Shape;5816;p53"/>
              <p:cNvGrpSpPr/>
              <p:nvPr/>
            </p:nvGrpSpPr>
            <p:grpSpPr>
              <a:xfrm>
                <a:off x="4892216" y="4195630"/>
                <a:ext cx="554739" cy="195566"/>
                <a:chOff x="3604375" y="4892160"/>
                <a:chExt cx="1651500" cy="582215"/>
              </a:xfrm>
            </p:grpSpPr>
            <p:sp>
              <p:nvSpPr>
                <p:cNvPr id="5817" name="Google Shape;5817;p5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53"/>
              <p:cNvGrpSpPr/>
              <p:nvPr/>
            </p:nvGrpSpPr>
            <p:grpSpPr>
              <a:xfrm>
                <a:off x="3967651" y="4146303"/>
                <a:ext cx="579402" cy="244893"/>
                <a:chOff x="851875" y="4745310"/>
                <a:chExt cx="1724925" cy="729065"/>
              </a:xfrm>
            </p:grpSpPr>
            <p:sp>
              <p:nvSpPr>
                <p:cNvPr id="5820" name="Google Shape;5820;p5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2" name="Google Shape;5822;p53"/>
              <p:cNvGrpSpPr/>
              <p:nvPr/>
            </p:nvGrpSpPr>
            <p:grpSpPr>
              <a:xfrm>
                <a:off x="4460753" y="4009026"/>
                <a:ext cx="493110" cy="382170"/>
                <a:chOff x="2319875" y="4336625"/>
                <a:chExt cx="1468025" cy="1137750"/>
              </a:xfrm>
            </p:grpSpPr>
            <p:sp>
              <p:nvSpPr>
                <p:cNvPr id="5823" name="Google Shape;5823;p5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25" name="Google Shape;5825;p53"/>
            <p:cNvGrpSpPr/>
            <p:nvPr/>
          </p:nvGrpSpPr>
          <p:grpSpPr>
            <a:xfrm>
              <a:off x="4479443" y="3645904"/>
              <a:ext cx="455965" cy="388789"/>
              <a:chOff x="2957425" y="238100"/>
              <a:chExt cx="1910200" cy="1628775"/>
            </a:xfrm>
          </p:grpSpPr>
          <p:sp>
            <p:nvSpPr>
              <p:cNvPr id="5826" name="Google Shape;5826;p5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6" name="Google Shape;5836;p53"/>
          <p:cNvGrpSpPr/>
          <p:nvPr/>
        </p:nvGrpSpPr>
        <p:grpSpPr>
          <a:xfrm>
            <a:off x="2480746" y="3534460"/>
            <a:ext cx="1243128" cy="637739"/>
            <a:chOff x="2496310" y="3693351"/>
            <a:chExt cx="1342906" cy="688926"/>
          </a:xfrm>
        </p:grpSpPr>
        <p:grpSp>
          <p:nvGrpSpPr>
            <p:cNvPr id="5837" name="Google Shape;5837;p53"/>
            <p:cNvGrpSpPr/>
            <p:nvPr/>
          </p:nvGrpSpPr>
          <p:grpSpPr>
            <a:xfrm>
              <a:off x="2496310" y="3693351"/>
              <a:ext cx="1342906" cy="688875"/>
              <a:chOff x="2496310" y="3693351"/>
              <a:chExt cx="1342906" cy="688875"/>
            </a:xfrm>
          </p:grpSpPr>
          <p:sp>
            <p:nvSpPr>
              <p:cNvPr id="5838" name="Google Shape;5838;p5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44" name="Google Shape;5844;p53"/>
              <p:cNvCxnSpPr>
                <a:stCxn id="584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845" name="Google Shape;5845;p53"/>
              <p:cNvCxnSpPr>
                <a:stCxn id="583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846" name="Google Shape;5846;p53"/>
              <p:cNvCxnSpPr>
                <a:stCxn id="584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847" name="Google Shape;5847;p53"/>
              <p:cNvCxnSpPr>
                <a:stCxn id="584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848" name="Google Shape;5848;p53"/>
              <p:cNvCxnSpPr>
                <a:stCxn id="584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849" name="Google Shape;5849;p53"/>
            <p:cNvGrpSpPr/>
            <p:nvPr/>
          </p:nvGrpSpPr>
          <p:grpSpPr>
            <a:xfrm>
              <a:off x="2675275" y="3930557"/>
              <a:ext cx="1003306" cy="451719"/>
              <a:chOff x="2675275" y="4174282"/>
              <a:chExt cx="1003306" cy="451719"/>
            </a:xfrm>
          </p:grpSpPr>
          <p:sp>
            <p:nvSpPr>
              <p:cNvPr id="5850" name="Google Shape;5850;p5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53" name="Google Shape;5853;p53"/>
          <p:cNvGrpSpPr/>
          <p:nvPr/>
        </p:nvGrpSpPr>
        <p:grpSpPr>
          <a:xfrm>
            <a:off x="1654417" y="971307"/>
            <a:ext cx="574511" cy="874709"/>
            <a:chOff x="1715404" y="1112080"/>
            <a:chExt cx="642270" cy="977984"/>
          </a:xfrm>
        </p:grpSpPr>
        <p:grpSp>
          <p:nvGrpSpPr>
            <p:cNvPr id="5854" name="Google Shape;5854;p53"/>
            <p:cNvGrpSpPr/>
            <p:nvPr/>
          </p:nvGrpSpPr>
          <p:grpSpPr>
            <a:xfrm>
              <a:off x="1715404" y="1112080"/>
              <a:ext cx="642270" cy="977984"/>
              <a:chOff x="1715404" y="1112080"/>
              <a:chExt cx="642270" cy="977984"/>
            </a:xfrm>
          </p:grpSpPr>
          <p:sp>
            <p:nvSpPr>
              <p:cNvPr id="5855" name="Google Shape;5855;p5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7" name="Google Shape;5857;p53"/>
            <p:cNvGrpSpPr/>
            <p:nvPr/>
          </p:nvGrpSpPr>
          <p:grpSpPr>
            <a:xfrm>
              <a:off x="1768927" y="1165603"/>
              <a:ext cx="535225" cy="851367"/>
              <a:chOff x="1768927" y="1165603"/>
              <a:chExt cx="535225" cy="851367"/>
            </a:xfrm>
          </p:grpSpPr>
          <p:sp>
            <p:nvSpPr>
              <p:cNvPr id="5858" name="Google Shape;5858;p5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0" name="Google Shape;5860;p53"/>
            <p:cNvGrpSpPr/>
            <p:nvPr/>
          </p:nvGrpSpPr>
          <p:grpSpPr>
            <a:xfrm>
              <a:off x="1822449" y="1219125"/>
              <a:ext cx="428180" cy="718859"/>
              <a:chOff x="1822449" y="1219125"/>
              <a:chExt cx="428180" cy="718859"/>
            </a:xfrm>
          </p:grpSpPr>
          <p:sp>
            <p:nvSpPr>
              <p:cNvPr id="5861" name="Google Shape;5861;p5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53"/>
            <p:cNvGrpSpPr/>
            <p:nvPr/>
          </p:nvGrpSpPr>
          <p:grpSpPr>
            <a:xfrm>
              <a:off x="1875972" y="1272648"/>
              <a:ext cx="321135" cy="586939"/>
              <a:chOff x="1875972" y="1272648"/>
              <a:chExt cx="321135" cy="586939"/>
            </a:xfrm>
          </p:grpSpPr>
          <p:sp>
            <p:nvSpPr>
              <p:cNvPr id="5864" name="Google Shape;5864;p5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66" name="Google Shape;5866;p53"/>
          <p:cNvGrpSpPr/>
          <p:nvPr/>
        </p:nvGrpSpPr>
        <p:grpSpPr>
          <a:xfrm>
            <a:off x="7761578" y="3528028"/>
            <a:ext cx="293855" cy="644170"/>
            <a:chOff x="241025" y="3151575"/>
            <a:chExt cx="293855" cy="644170"/>
          </a:xfrm>
        </p:grpSpPr>
        <p:sp>
          <p:nvSpPr>
            <p:cNvPr id="5867" name="Google Shape;5867;p5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53"/>
          <p:cNvGrpSpPr/>
          <p:nvPr/>
        </p:nvGrpSpPr>
        <p:grpSpPr>
          <a:xfrm>
            <a:off x="709562" y="2728028"/>
            <a:ext cx="1779649" cy="591620"/>
            <a:chOff x="246070" y="1983375"/>
            <a:chExt cx="1855347" cy="616849"/>
          </a:xfrm>
        </p:grpSpPr>
        <p:sp>
          <p:nvSpPr>
            <p:cNvPr id="5870" name="Google Shape;5870;p5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9" name="Google Shape;5879;p53"/>
          <p:cNvGrpSpPr/>
          <p:nvPr/>
        </p:nvGrpSpPr>
        <p:grpSpPr>
          <a:xfrm>
            <a:off x="2320428" y="971307"/>
            <a:ext cx="711055" cy="745993"/>
            <a:chOff x="2496269" y="1171698"/>
            <a:chExt cx="761953" cy="799392"/>
          </a:xfrm>
        </p:grpSpPr>
        <p:grpSp>
          <p:nvGrpSpPr>
            <p:cNvPr id="5880" name="Google Shape;5880;p53"/>
            <p:cNvGrpSpPr/>
            <p:nvPr/>
          </p:nvGrpSpPr>
          <p:grpSpPr>
            <a:xfrm>
              <a:off x="2496269" y="1171698"/>
              <a:ext cx="761953" cy="723022"/>
              <a:chOff x="2496269" y="1171698"/>
              <a:chExt cx="761953" cy="723022"/>
            </a:xfrm>
          </p:grpSpPr>
          <p:sp>
            <p:nvSpPr>
              <p:cNvPr id="5881" name="Google Shape;5881;p5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3" name="Google Shape;5883;p53"/>
              <p:cNvGrpSpPr/>
              <p:nvPr/>
            </p:nvGrpSpPr>
            <p:grpSpPr>
              <a:xfrm>
                <a:off x="2496269" y="1171698"/>
                <a:ext cx="761953" cy="723022"/>
                <a:chOff x="2496269" y="1120652"/>
                <a:chExt cx="761953" cy="723022"/>
              </a:xfrm>
            </p:grpSpPr>
            <p:grpSp>
              <p:nvGrpSpPr>
                <p:cNvPr id="5884" name="Google Shape;5884;p53"/>
                <p:cNvGrpSpPr/>
                <p:nvPr/>
              </p:nvGrpSpPr>
              <p:grpSpPr>
                <a:xfrm>
                  <a:off x="2496269" y="1120652"/>
                  <a:ext cx="761953" cy="723022"/>
                  <a:chOff x="2496269" y="1120652"/>
                  <a:chExt cx="761953" cy="723022"/>
                </a:xfrm>
              </p:grpSpPr>
              <p:grpSp>
                <p:nvGrpSpPr>
                  <p:cNvPr id="5885" name="Google Shape;5885;p53"/>
                  <p:cNvGrpSpPr/>
                  <p:nvPr/>
                </p:nvGrpSpPr>
                <p:grpSpPr>
                  <a:xfrm>
                    <a:off x="2496269" y="1304589"/>
                    <a:ext cx="407089" cy="305057"/>
                    <a:chOff x="2496269" y="1304589"/>
                    <a:chExt cx="407089" cy="305057"/>
                  </a:xfrm>
                </p:grpSpPr>
                <p:sp>
                  <p:nvSpPr>
                    <p:cNvPr id="5886" name="Google Shape;5886;p5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53"/>
                  <p:cNvGrpSpPr/>
                  <p:nvPr/>
                </p:nvGrpSpPr>
                <p:grpSpPr>
                  <a:xfrm>
                    <a:off x="2586468" y="1493376"/>
                    <a:ext cx="358850" cy="349656"/>
                    <a:chOff x="2586468" y="1493376"/>
                    <a:chExt cx="358850" cy="349656"/>
                  </a:xfrm>
                </p:grpSpPr>
                <p:sp>
                  <p:nvSpPr>
                    <p:cNvPr id="5889" name="Google Shape;5889;p5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53"/>
                  <p:cNvGrpSpPr/>
                  <p:nvPr/>
                </p:nvGrpSpPr>
                <p:grpSpPr>
                  <a:xfrm>
                    <a:off x="2807939" y="1494024"/>
                    <a:ext cx="358857" cy="349650"/>
                    <a:chOff x="2807939" y="1494024"/>
                    <a:chExt cx="358857" cy="349650"/>
                  </a:xfrm>
                </p:grpSpPr>
                <p:sp>
                  <p:nvSpPr>
                    <p:cNvPr id="5892" name="Google Shape;5892;p5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53"/>
                  <p:cNvGrpSpPr/>
                  <p:nvPr/>
                </p:nvGrpSpPr>
                <p:grpSpPr>
                  <a:xfrm>
                    <a:off x="2851133" y="1305635"/>
                    <a:ext cx="407089" cy="305057"/>
                    <a:chOff x="2851133" y="1305635"/>
                    <a:chExt cx="407089" cy="305057"/>
                  </a:xfrm>
                </p:grpSpPr>
                <p:sp>
                  <p:nvSpPr>
                    <p:cNvPr id="5895" name="Google Shape;5895;p5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53"/>
                  <p:cNvGrpSpPr/>
                  <p:nvPr/>
                </p:nvGrpSpPr>
                <p:grpSpPr>
                  <a:xfrm>
                    <a:off x="2727495" y="1120652"/>
                    <a:ext cx="300271" cy="396358"/>
                    <a:chOff x="2727495" y="1120652"/>
                    <a:chExt cx="300271" cy="396358"/>
                  </a:xfrm>
                </p:grpSpPr>
                <p:sp>
                  <p:nvSpPr>
                    <p:cNvPr id="5898" name="Google Shape;5898;p5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00" name="Google Shape;5900;p53"/>
                <p:cNvGrpSpPr/>
                <p:nvPr/>
              </p:nvGrpSpPr>
              <p:grpSpPr>
                <a:xfrm>
                  <a:off x="2722305" y="1350460"/>
                  <a:ext cx="308357" cy="308344"/>
                  <a:chOff x="2722305" y="1350460"/>
                  <a:chExt cx="308357" cy="308344"/>
                </a:xfrm>
              </p:grpSpPr>
              <p:sp>
                <p:nvSpPr>
                  <p:cNvPr id="5901" name="Google Shape;5901;p5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2" name="Google Shape;5902;p53"/>
                  <p:cNvGrpSpPr/>
                  <p:nvPr/>
                </p:nvGrpSpPr>
                <p:grpSpPr>
                  <a:xfrm>
                    <a:off x="2725064" y="1364529"/>
                    <a:ext cx="297954" cy="280182"/>
                    <a:chOff x="2725064" y="1364529"/>
                    <a:chExt cx="297954" cy="280182"/>
                  </a:xfrm>
                </p:grpSpPr>
                <p:sp>
                  <p:nvSpPr>
                    <p:cNvPr id="5903" name="Google Shape;5903;p5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908" name="Google Shape;5908;p5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53"/>
          <p:cNvGrpSpPr/>
          <p:nvPr/>
        </p:nvGrpSpPr>
        <p:grpSpPr>
          <a:xfrm>
            <a:off x="3909129" y="2727412"/>
            <a:ext cx="1569144" cy="591015"/>
            <a:chOff x="3820100" y="3023049"/>
            <a:chExt cx="1303926" cy="491162"/>
          </a:xfrm>
        </p:grpSpPr>
        <p:grpSp>
          <p:nvGrpSpPr>
            <p:cNvPr id="5914" name="Google Shape;5914;p53"/>
            <p:cNvGrpSpPr/>
            <p:nvPr/>
          </p:nvGrpSpPr>
          <p:grpSpPr>
            <a:xfrm>
              <a:off x="3820100" y="3023072"/>
              <a:ext cx="1303926" cy="491139"/>
              <a:chOff x="3820100" y="3023072"/>
              <a:chExt cx="1303926" cy="491139"/>
            </a:xfrm>
          </p:grpSpPr>
          <p:sp>
            <p:nvSpPr>
              <p:cNvPr id="5915" name="Google Shape;5915;p5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7" name="Google Shape;5917;p53"/>
            <p:cNvGrpSpPr/>
            <p:nvPr/>
          </p:nvGrpSpPr>
          <p:grpSpPr>
            <a:xfrm>
              <a:off x="4132439" y="3023645"/>
              <a:ext cx="393633" cy="177096"/>
              <a:chOff x="4132439" y="3023645"/>
              <a:chExt cx="393633" cy="177096"/>
            </a:xfrm>
          </p:grpSpPr>
          <p:sp>
            <p:nvSpPr>
              <p:cNvPr id="5918" name="Google Shape;5918;p5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53"/>
            <p:cNvGrpSpPr/>
            <p:nvPr/>
          </p:nvGrpSpPr>
          <p:grpSpPr>
            <a:xfrm>
              <a:off x="3921811" y="3023049"/>
              <a:ext cx="1002397" cy="388943"/>
              <a:chOff x="3921811" y="3023049"/>
              <a:chExt cx="1002397" cy="388943"/>
            </a:xfrm>
          </p:grpSpPr>
          <p:sp>
            <p:nvSpPr>
              <p:cNvPr id="5921" name="Google Shape;5921;p5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3" name="Google Shape;5923;p53"/>
            <p:cNvGrpSpPr/>
            <p:nvPr/>
          </p:nvGrpSpPr>
          <p:grpSpPr>
            <a:xfrm>
              <a:off x="4023645" y="3023049"/>
              <a:ext cx="683032" cy="286722"/>
              <a:chOff x="4023645" y="3023049"/>
              <a:chExt cx="683032" cy="286722"/>
            </a:xfrm>
          </p:grpSpPr>
          <p:sp>
            <p:nvSpPr>
              <p:cNvPr id="5924" name="Google Shape;5924;p5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26" name="Google Shape;5926;p53"/>
          <p:cNvGrpSpPr/>
          <p:nvPr/>
        </p:nvGrpSpPr>
        <p:grpSpPr>
          <a:xfrm>
            <a:off x="1541251" y="1854258"/>
            <a:ext cx="713522" cy="688025"/>
            <a:chOff x="1706078" y="2092648"/>
            <a:chExt cx="660913" cy="637296"/>
          </a:xfrm>
        </p:grpSpPr>
        <p:sp>
          <p:nvSpPr>
            <p:cNvPr id="5927" name="Google Shape;5927;p5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28" name="Google Shape;5928;p53"/>
            <p:cNvGrpSpPr/>
            <p:nvPr/>
          </p:nvGrpSpPr>
          <p:grpSpPr>
            <a:xfrm>
              <a:off x="1706078" y="2092648"/>
              <a:ext cx="660913" cy="575241"/>
              <a:chOff x="1706078" y="2092648"/>
              <a:chExt cx="660913" cy="575241"/>
            </a:xfrm>
          </p:grpSpPr>
          <p:sp>
            <p:nvSpPr>
              <p:cNvPr id="5929" name="Google Shape;5929;p5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2" name="Google Shape;5932;p53"/>
          <p:cNvGrpSpPr/>
          <p:nvPr/>
        </p:nvGrpSpPr>
        <p:grpSpPr>
          <a:xfrm>
            <a:off x="6303109" y="971806"/>
            <a:ext cx="1317459" cy="684168"/>
            <a:chOff x="238125" y="999450"/>
            <a:chExt cx="7140700" cy="3708225"/>
          </a:xfrm>
        </p:grpSpPr>
        <p:sp>
          <p:nvSpPr>
            <p:cNvPr id="5933" name="Google Shape;5933;p5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5" name="Shape 5945"/>
        <p:cNvGrpSpPr/>
        <p:nvPr/>
      </p:nvGrpSpPr>
      <p:grpSpPr>
        <a:xfrm>
          <a:off x="0" y="0"/>
          <a:ext cx="0" cy="0"/>
          <a:chOff x="0" y="0"/>
          <a:chExt cx="0" cy="0"/>
        </a:xfrm>
      </p:grpSpPr>
      <p:grpSp>
        <p:nvGrpSpPr>
          <p:cNvPr id="5946" name="Google Shape;5946;p54"/>
          <p:cNvGrpSpPr/>
          <p:nvPr/>
        </p:nvGrpSpPr>
        <p:grpSpPr>
          <a:xfrm>
            <a:off x="717027" y="967622"/>
            <a:ext cx="1636117" cy="1526144"/>
            <a:chOff x="729238" y="1179665"/>
            <a:chExt cx="1636117" cy="1526144"/>
          </a:xfrm>
        </p:grpSpPr>
        <p:grpSp>
          <p:nvGrpSpPr>
            <p:cNvPr id="5947" name="Google Shape;5947;p54"/>
            <p:cNvGrpSpPr/>
            <p:nvPr/>
          </p:nvGrpSpPr>
          <p:grpSpPr>
            <a:xfrm>
              <a:off x="729238" y="1179665"/>
              <a:ext cx="80700" cy="1526144"/>
              <a:chOff x="729238" y="1179665"/>
              <a:chExt cx="80700" cy="1526144"/>
            </a:xfrm>
          </p:grpSpPr>
          <p:sp>
            <p:nvSpPr>
              <p:cNvPr id="5948" name="Google Shape;5948;p5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54"/>
            <p:cNvGrpSpPr/>
            <p:nvPr/>
          </p:nvGrpSpPr>
          <p:grpSpPr>
            <a:xfrm>
              <a:off x="903098" y="1179665"/>
              <a:ext cx="80700" cy="1526144"/>
              <a:chOff x="903098" y="1179665"/>
              <a:chExt cx="80700" cy="1526144"/>
            </a:xfrm>
          </p:grpSpPr>
          <p:sp>
            <p:nvSpPr>
              <p:cNvPr id="5959" name="Google Shape;5959;p5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9" name="Google Shape;5969;p54"/>
            <p:cNvGrpSpPr/>
            <p:nvPr/>
          </p:nvGrpSpPr>
          <p:grpSpPr>
            <a:xfrm>
              <a:off x="1076958" y="1179665"/>
              <a:ext cx="80700" cy="1526144"/>
              <a:chOff x="1076958" y="1179665"/>
              <a:chExt cx="80700" cy="1526144"/>
            </a:xfrm>
          </p:grpSpPr>
          <p:sp>
            <p:nvSpPr>
              <p:cNvPr id="5970" name="Google Shape;5970;p5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54"/>
            <p:cNvGrpSpPr/>
            <p:nvPr/>
          </p:nvGrpSpPr>
          <p:grpSpPr>
            <a:xfrm>
              <a:off x="1247707" y="1179665"/>
              <a:ext cx="80700" cy="1526144"/>
              <a:chOff x="1247707" y="1179665"/>
              <a:chExt cx="80700" cy="1526144"/>
            </a:xfrm>
          </p:grpSpPr>
          <p:sp>
            <p:nvSpPr>
              <p:cNvPr id="5981" name="Google Shape;5981;p5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1" name="Google Shape;5991;p54"/>
            <p:cNvGrpSpPr/>
            <p:nvPr/>
          </p:nvGrpSpPr>
          <p:grpSpPr>
            <a:xfrm>
              <a:off x="1421567" y="1179665"/>
              <a:ext cx="80700" cy="1526144"/>
              <a:chOff x="1421567" y="1179665"/>
              <a:chExt cx="80700" cy="1526144"/>
            </a:xfrm>
          </p:grpSpPr>
          <p:sp>
            <p:nvSpPr>
              <p:cNvPr id="5992" name="Google Shape;5992;p5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54"/>
            <p:cNvGrpSpPr/>
            <p:nvPr/>
          </p:nvGrpSpPr>
          <p:grpSpPr>
            <a:xfrm>
              <a:off x="1592327" y="1179665"/>
              <a:ext cx="80700" cy="1526144"/>
              <a:chOff x="1592327" y="1179665"/>
              <a:chExt cx="80700" cy="1526144"/>
            </a:xfrm>
          </p:grpSpPr>
          <p:sp>
            <p:nvSpPr>
              <p:cNvPr id="6003" name="Google Shape;6003;p5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54"/>
            <p:cNvGrpSpPr/>
            <p:nvPr/>
          </p:nvGrpSpPr>
          <p:grpSpPr>
            <a:xfrm>
              <a:off x="1766187" y="1179665"/>
              <a:ext cx="80700" cy="1526144"/>
              <a:chOff x="1766187" y="1179665"/>
              <a:chExt cx="80700" cy="1526144"/>
            </a:xfrm>
          </p:grpSpPr>
          <p:sp>
            <p:nvSpPr>
              <p:cNvPr id="6014" name="Google Shape;6014;p5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4" name="Google Shape;6024;p54"/>
            <p:cNvGrpSpPr/>
            <p:nvPr/>
          </p:nvGrpSpPr>
          <p:grpSpPr>
            <a:xfrm>
              <a:off x="1936935" y="1179665"/>
              <a:ext cx="80700" cy="1526144"/>
              <a:chOff x="1936935" y="1179665"/>
              <a:chExt cx="80700" cy="1526144"/>
            </a:xfrm>
          </p:grpSpPr>
          <p:sp>
            <p:nvSpPr>
              <p:cNvPr id="6025" name="Google Shape;6025;p5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54"/>
            <p:cNvGrpSpPr/>
            <p:nvPr/>
          </p:nvGrpSpPr>
          <p:grpSpPr>
            <a:xfrm>
              <a:off x="2110795" y="1179665"/>
              <a:ext cx="80700" cy="1526144"/>
              <a:chOff x="2110795" y="1179665"/>
              <a:chExt cx="80700" cy="1526144"/>
            </a:xfrm>
          </p:grpSpPr>
          <p:sp>
            <p:nvSpPr>
              <p:cNvPr id="6036" name="Google Shape;6036;p5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54"/>
            <p:cNvGrpSpPr/>
            <p:nvPr/>
          </p:nvGrpSpPr>
          <p:grpSpPr>
            <a:xfrm>
              <a:off x="2284655" y="1179665"/>
              <a:ext cx="80700" cy="1526144"/>
              <a:chOff x="2284655" y="1179665"/>
              <a:chExt cx="80700" cy="1526144"/>
            </a:xfrm>
          </p:grpSpPr>
          <p:sp>
            <p:nvSpPr>
              <p:cNvPr id="6047" name="Google Shape;6047;p5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7" name="Google Shape;6057;p54"/>
          <p:cNvGrpSpPr/>
          <p:nvPr/>
        </p:nvGrpSpPr>
        <p:grpSpPr>
          <a:xfrm>
            <a:off x="2611693" y="986760"/>
            <a:ext cx="1364248" cy="1102133"/>
            <a:chOff x="2623904" y="1198803"/>
            <a:chExt cx="1364248" cy="1102133"/>
          </a:xfrm>
        </p:grpSpPr>
        <p:grpSp>
          <p:nvGrpSpPr>
            <p:cNvPr id="6058" name="Google Shape;6058;p54"/>
            <p:cNvGrpSpPr/>
            <p:nvPr/>
          </p:nvGrpSpPr>
          <p:grpSpPr>
            <a:xfrm>
              <a:off x="2623907" y="1198803"/>
              <a:ext cx="1364245" cy="273000"/>
              <a:chOff x="2623907" y="1198803"/>
              <a:chExt cx="1364245" cy="273000"/>
            </a:xfrm>
          </p:grpSpPr>
          <p:sp>
            <p:nvSpPr>
              <p:cNvPr id="6059" name="Google Shape;6059;p5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4" name="Google Shape;6064;p54"/>
            <p:cNvGrpSpPr/>
            <p:nvPr/>
          </p:nvGrpSpPr>
          <p:grpSpPr>
            <a:xfrm>
              <a:off x="2623904" y="1476964"/>
              <a:ext cx="1364245" cy="273000"/>
              <a:chOff x="2623904" y="1476964"/>
              <a:chExt cx="1364245" cy="273000"/>
            </a:xfrm>
          </p:grpSpPr>
          <p:sp>
            <p:nvSpPr>
              <p:cNvPr id="6065" name="Google Shape;6065;p5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0" name="Google Shape;6070;p54"/>
            <p:cNvGrpSpPr/>
            <p:nvPr/>
          </p:nvGrpSpPr>
          <p:grpSpPr>
            <a:xfrm>
              <a:off x="2623907" y="1749775"/>
              <a:ext cx="1364245" cy="273000"/>
              <a:chOff x="2623907" y="1749775"/>
              <a:chExt cx="1364245" cy="273000"/>
            </a:xfrm>
          </p:grpSpPr>
          <p:sp>
            <p:nvSpPr>
              <p:cNvPr id="6071" name="Google Shape;6071;p5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54"/>
            <p:cNvGrpSpPr/>
            <p:nvPr/>
          </p:nvGrpSpPr>
          <p:grpSpPr>
            <a:xfrm>
              <a:off x="2623904" y="2027936"/>
              <a:ext cx="1364245" cy="273000"/>
              <a:chOff x="2623904" y="2027936"/>
              <a:chExt cx="1364245" cy="273000"/>
            </a:xfrm>
          </p:grpSpPr>
          <p:sp>
            <p:nvSpPr>
              <p:cNvPr id="6077" name="Google Shape;6077;p5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82" name="Google Shape;6082;p54"/>
          <p:cNvGrpSpPr/>
          <p:nvPr/>
        </p:nvGrpSpPr>
        <p:grpSpPr>
          <a:xfrm>
            <a:off x="2601154" y="2445833"/>
            <a:ext cx="1387541" cy="159124"/>
            <a:chOff x="3200660" y="2180272"/>
            <a:chExt cx="2563824" cy="378237"/>
          </a:xfrm>
        </p:grpSpPr>
        <p:sp>
          <p:nvSpPr>
            <p:cNvPr id="6083" name="Google Shape;6083;p5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54"/>
          <p:cNvGrpSpPr/>
          <p:nvPr/>
        </p:nvGrpSpPr>
        <p:grpSpPr>
          <a:xfrm>
            <a:off x="2597679" y="2723597"/>
            <a:ext cx="1390502" cy="159625"/>
            <a:chOff x="3530150" y="2790075"/>
            <a:chExt cx="1962600" cy="225300"/>
          </a:xfrm>
        </p:grpSpPr>
        <p:sp>
          <p:nvSpPr>
            <p:cNvPr id="6102" name="Google Shape;6102;p5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54"/>
          <p:cNvGrpSpPr/>
          <p:nvPr/>
        </p:nvGrpSpPr>
        <p:grpSpPr>
          <a:xfrm>
            <a:off x="2597736" y="3001862"/>
            <a:ext cx="1411629" cy="154175"/>
            <a:chOff x="3558802" y="4011244"/>
            <a:chExt cx="1866000" cy="111600"/>
          </a:xfrm>
        </p:grpSpPr>
        <p:sp>
          <p:nvSpPr>
            <p:cNvPr id="6105" name="Google Shape;6105;p5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7" name="Google Shape;6107;p54"/>
          <p:cNvGrpSpPr/>
          <p:nvPr/>
        </p:nvGrpSpPr>
        <p:grpSpPr>
          <a:xfrm>
            <a:off x="2598024" y="2207432"/>
            <a:ext cx="1383503" cy="119761"/>
            <a:chOff x="3465975" y="2270258"/>
            <a:chExt cx="1986364" cy="171947"/>
          </a:xfrm>
        </p:grpSpPr>
        <p:sp>
          <p:nvSpPr>
            <p:cNvPr id="6108" name="Google Shape;6108;p5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54"/>
          <p:cNvGrpSpPr/>
          <p:nvPr/>
        </p:nvGrpSpPr>
        <p:grpSpPr>
          <a:xfrm>
            <a:off x="2609031" y="3571205"/>
            <a:ext cx="1369531" cy="195460"/>
            <a:chOff x="723300" y="4253549"/>
            <a:chExt cx="2276482" cy="324900"/>
          </a:xfrm>
        </p:grpSpPr>
        <p:sp>
          <p:nvSpPr>
            <p:cNvPr id="6117" name="Google Shape;6117;p5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54"/>
          <p:cNvGrpSpPr/>
          <p:nvPr/>
        </p:nvGrpSpPr>
        <p:grpSpPr>
          <a:xfrm>
            <a:off x="2598592" y="3272446"/>
            <a:ext cx="1389066" cy="180119"/>
            <a:chOff x="705948" y="3788465"/>
            <a:chExt cx="2308953" cy="299400"/>
          </a:xfrm>
        </p:grpSpPr>
        <p:sp>
          <p:nvSpPr>
            <p:cNvPr id="6123" name="Google Shape;6123;p5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8" name="Google Shape;6128;p54"/>
          <p:cNvGrpSpPr/>
          <p:nvPr/>
        </p:nvGrpSpPr>
        <p:grpSpPr>
          <a:xfrm>
            <a:off x="4195583" y="1876400"/>
            <a:ext cx="1433821" cy="191501"/>
            <a:chOff x="4273350" y="2088443"/>
            <a:chExt cx="1433821" cy="191501"/>
          </a:xfrm>
        </p:grpSpPr>
        <p:grpSp>
          <p:nvGrpSpPr>
            <p:cNvPr id="6129" name="Google Shape;6129;p54"/>
            <p:cNvGrpSpPr/>
            <p:nvPr/>
          </p:nvGrpSpPr>
          <p:grpSpPr>
            <a:xfrm>
              <a:off x="4273350" y="2088443"/>
              <a:ext cx="1433821" cy="0"/>
              <a:chOff x="5224975" y="2962250"/>
              <a:chExt cx="1544400" cy="0"/>
            </a:xfrm>
          </p:grpSpPr>
          <p:cxnSp>
            <p:nvCxnSpPr>
              <p:cNvPr id="6130" name="Google Shape;6130;p5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131" name="Google Shape;6131;p5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132" name="Google Shape;6132;p54"/>
            <p:cNvGrpSpPr/>
            <p:nvPr/>
          </p:nvGrpSpPr>
          <p:grpSpPr>
            <a:xfrm>
              <a:off x="4273350" y="2279944"/>
              <a:ext cx="1433821" cy="0"/>
              <a:chOff x="5224975" y="2962250"/>
              <a:chExt cx="1544400" cy="0"/>
            </a:xfrm>
          </p:grpSpPr>
          <p:cxnSp>
            <p:nvCxnSpPr>
              <p:cNvPr id="6133" name="Google Shape;6133;p5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134" name="Google Shape;6134;p5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135" name="Google Shape;6135;p54"/>
          <p:cNvGrpSpPr/>
          <p:nvPr/>
        </p:nvGrpSpPr>
        <p:grpSpPr>
          <a:xfrm>
            <a:off x="2646529" y="3885304"/>
            <a:ext cx="1304609" cy="294074"/>
            <a:chOff x="2658741" y="4097347"/>
            <a:chExt cx="1304609" cy="294074"/>
          </a:xfrm>
        </p:grpSpPr>
        <p:grpSp>
          <p:nvGrpSpPr>
            <p:cNvPr id="6136" name="Google Shape;6136;p54"/>
            <p:cNvGrpSpPr/>
            <p:nvPr/>
          </p:nvGrpSpPr>
          <p:grpSpPr>
            <a:xfrm>
              <a:off x="2658741" y="4097347"/>
              <a:ext cx="118572" cy="294074"/>
              <a:chOff x="3343310" y="4475555"/>
              <a:chExt cx="127717" cy="316753"/>
            </a:xfrm>
          </p:grpSpPr>
          <p:sp>
            <p:nvSpPr>
              <p:cNvPr id="6137" name="Google Shape;6137;p5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54"/>
            <p:cNvGrpSpPr/>
            <p:nvPr/>
          </p:nvGrpSpPr>
          <p:grpSpPr>
            <a:xfrm>
              <a:off x="3815519" y="4098388"/>
              <a:ext cx="147831" cy="291991"/>
              <a:chOff x="3527539" y="4476677"/>
              <a:chExt cx="159232" cy="314510"/>
            </a:xfrm>
          </p:grpSpPr>
          <p:sp>
            <p:nvSpPr>
              <p:cNvPr id="6140" name="Google Shape;6140;p5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54"/>
            <p:cNvGrpSpPr/>
            <p:nvPr/>
          </p:nvGrpSpPr>
          <p:grpSpPr>
            <a:xfrm>
              <a:off x="3511696" y="4098388"/>
              <a:ext cx="147831" cy="291991"/>
              <a:chOff x="3527539" y="4476677"/>
              <a:chExt cx="159232" cy="314510"/>
            </a:xfrm>
          </p:grpSpPr>
          <p:sp>
            <p:nvSpPr>
              <p:cNvPr id="6143" name="Google Shape;6143;p5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54"/>
            <p:cNvGrpSpPr/>
            <p:nvPr/>
          </p:nvGrpSpPr>
          <p:grpSpPr>
            <a:xfrm>
              <a:off x="3207874" y="4098388"/>
              <a:ext cx="147831" cy="291991"/>
              <a:chOff x="3527539" y="4476677"/>
              <a:chExt cx="159232" cy="314510"/>
            </a:xfrm>
          </p:grpSpPr>
          <p:sp>
            <p:nvSpPr>
              <p:cNvPr id="6146" name="Google Shape;6146;p5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54"/>
            <p:cNvGrpSpPr/>
            <p:nvPr/>
          </p:nvGrpSpPr>
          <p:grpSpPr>
            <a:xfrm>
              <a:off x="2933305" y="4097347"/>
              <a:ext cx="118572" cy="294074"/>
              <a:chOff x="3343310" y="4475555"/>
              <a:chExt cx="127717" cy="316753"/>
            </a:xfrm>
          </p:grpSpPr>
          <p:sp>
            <p:nvSpPr>
              <p:cNvPr id="6149" name="Google Shape;6149;p5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51" name="Google Shape;6151;p54"/>
          <p:cNvGrpSpPr/>
          <p:nvPr/>
        </p:nvGrpSpPr>
        <p:grpSpPr>
          <a:xfrm>
            <a:off x="4197138" y="963998"/>
            <a:ext cx="1430711" cy="751237"/>
            <a:chOff x="5159450" y="1919950"/>
            <a:chExt cx="1541050" cy="862500"/>
          </a:xfrm>
        </p:grpSpPr>
        <p:sp>
          <p:nvSpPr>
            <p:cNvPr id="6152" name="Google Shape;6152;p5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153" name="Google Shape;6153;p54"/>
            <p:cNvGrpSpPr/>
            <p:nvPr/>
          </p:nvGrpSpPr>
          <p:grpSpPr>
            <a:xfrm>
              <a:off x="5159450" y="1919950"/>
              <a:ext cx="1541050" cy="862500"/>
              <a:chOff x="5159450" y="1919950"/>
              <a:chExt cx="1541050" cy="862500"/>
            </a:xfrm>
          </p:grpSpPr>
          <p:cxnSp>
            <p:nvCxnSpPr>
              <p:cNvPr id="6154" name="Google Shape;6154;p5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155" name="Google Shape;6155;p5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156" name="Google Shape;6156;p54"/>
          <p:cNvGrpSpPr/>
          <p:nvPr/>
        </p:nvGrpSpPr>
        <p:grpSpPr>
          <a:xfrm>
            <a:off x="4245275" y="2227768"/>
            <a:ext cx="1334436" cy="967914"/>
            <a:chOff x="4294923" y="2439811"/>
            <a:chExt cx="1334436" cy="967914"/>
          </a:xfrm>
        </p:grpSpPr>
        <p:grpSp>
          <p:nvGrpSpPr>
            <p:cNvPr id="6157" name="Google Shape;6157;p54"/>
            <p:cNvGrpSpPr/>
            <p:nvPr/>
          </p:nvGrpSpPr>
          <p:grpSpPr>
            <a:xfrm>
              <a:off x="4960455" y="2469658"/>
              <a:ext cx="668904" cy="885524"/>
              <a:chOff x="4960455" y="2469658"/>
              <a:chExt cx="668904" cy="885524"/>
            </a:xfrm>
          </p:grpSpPr>
          <p:sp>
            <p:nvSpPr>
              <p:cNvPr id="6158" name="Google Shape;6158;p5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4" name="Google Shape;6164;p54"/>
            <p:cNvGrpSpPr/>
            <p:nvPr/>
          </p:nvGrpSpPr>
          <p:grpSpPr>
            <a:xfrm>
              <a:off x="4294923" y="2469658"/>
              <a:ext cx="668951" cy="885524"/>
              <a:chOff x="4294923" y="2469658"/>
              <a:chExt cx="668951" cy="885524"/>
            </a:xfrm>
          </p:grpSpPr>
          <p:sp>
            <p:nvSpPr>
              <p:cNvPr id="6165" name="Google Shape;6165;p5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1" name="Google Shape;6171;p5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54"/>
          <p:cNvGrpSpPr/>
          <p:nvPr/>
        </p:nvGrpSpPr>
        <p:grpSpPr>
          <a:xfrm>
            <a:off x="4231478" y="3282213"/>
            <a:ext cx="1430949" cy="897289"/>
            <a:chOff x="4351371" y="3547942"/>
            <a:chExt cx="1345130" cy="843475"/>
          </a:xfrm>
        </p:grpSpPr>
        <p:grpSp>
          <p:nvGrpSpPr>
            <p:cNvPr id="6173" name="Google Shape;6173;p54"/>
            <p:cNvGrpSpPr/>
            <p:nvPr/>
          </p:nvGrpSpPr>
          <p:grpSpPr>
            <a:xfrm>
              <a:off x="4351371" y="4209917"/>
              <a:ext cx="1345130" cy="181500"/>
              <a:chOff x="4351371" y="4209917"/>
              <a:chExt cx="1345130" cy="181500"/>
            </a:xfrm>
          </p:grpSpPr>
          <p:sp>
            <p:nvSpPr>
              <p:cNvPr id="6174" name="Google Shape;6174;p5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75" name="Google Shape;6175;p5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176" name="Google Shape;6176;p54"/>
            <p:cNvGrpSpPr/>
            <p:nvPr/>
          </p:nvGrpSpPr>
          <p:grpSpPr>
            <a:xfrm>
              <a:off x="4403010" y="3985221"/>
              <a:ext cx="1109518" cy="181500"/>
              <a:chOff x="4403010" y="3985221"/>
              <a:chExt cx="1109518" cy="181500"/>
            </a:xfrm>
          </p:grpSpPr>
          <p:sp>
            <p:nvSpPr>
              <p:cNvPr id="6177" name="Google Shape;6177;p5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78" name="Google Shape;6178;p5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179" name="Google Shape;6179;p54"/>
            <p:cNvGrpSpPr/>
            <p:nvPr/>
          </p:nvGrpSpPr>
          <p:grpSpPr>
            <a:xfrm>
              <a:off x="4618704" y="3766582"/>
              <a:ext cx="807858" cy="181500"/>
              <a:chOff x="4618704" y="3766582"/>
              <a:chExt cx="807858" cy="181500"/>
            </a:xfrm>
          </p:grpSpPr>
          <p:sp>
            <p:nvSpPr>
              <p:cNvPr id="6180" name="Google Shape;6180;p5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1" name="Google Shape;6181;p5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182" name="Google Shape;6182;p54"/>
            <p:cNvGrpSpPr/>
            <p:nvPr/>
          </p:nvGrpSpPr>
          <p:grpSpPr>
            <a:xfrm>
              <a:off x="4735238" y="3547942"/>
              <a:ext cx="462839" cy="181500"/>
              <a:chOff x="4735238" y="3547942"/>
              <a:chExt cx="462839" cy="181500"/>
            </a:xfrm>
          </p:grpSpPr>
          <p:sp>
            <p:nvSpPr>
              <p:cNvPr id="6183" name="Google Shape;6183;p5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84" name="Google Shape;6184;p5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185" name="Google Shape;6185;p54"/>
          <p:cNvGrpSpPr/>
          <p:nvPr/>
        </p:nvGrpSpPr>
        <p:grpSpPr>
          <a:xfrm>
            <a:off x="7407836" y="2217537"/>
            <a:ext cx="1020955" cy="928853"/>
            <a:chOff x="926675" y="238125"/>
            <a:chExt cx="5755100" cy="5232975"/>
          </a:xfrm>
        </p:grpSpPr>
        <p:sp>
          <p:nvSpPr>
            <p:cNvPr id="6186" name="Google Shape;6186;p5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54"/>
          <p:cNvGrpSpPr/>
          <p:nvPr/>
        </p:nvGrpSpPr>
        <p:grpSpPr>
          <a:xfrm>
            <a:off x="715210" y="2616272"/>
            <a:ext cx="1695374" cy="1560837"/>
            <a:chOff x="727421" y="2828315"/>
            <a:chExt cx="1695374" cy="1560837"/>
          </a:xfrm>
        </p:grpSpPr>
        <p:grpSp>
          <p:nvGrpSpPr>
            <p:cNvPr id="6191" name="Google Shape;6191;p54"/>
            <p:cNvGrpSpPr/>
            <p:nvPr/>
          </p:nvGrpSpPr>
          <p:grpSpPr>
            <a:xfrm>
              <a:off x="727421" y="2828315"/>
              <a:ext cx="1695374" cy="1560837"/>
              <a:chOff x="734799" y="2782450"/>
              <a:chExt cx="1571100" cy="1577400"/>
            </a:xfrm>
          </p:grpSpPr>
          <p:cxnSp>
            <p:nvCxnSpPr>
              <p:cNvPr id="6192" name="Google Shape;6192;p5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193" name="Google Shape;6193;p5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194" name="Google Shape;6194;p54"/>
            <p:cNvGrpSpPr/>
            <p:nvPr/>
          </p:nvGrpSpPr>
          <p:grpSpPr>
            <a:xfrm>
              <a:off x="819108" y="2882501"/>
              <a:ext cx="1556791" cy="1426186"/>
              <a:chOff x="819108" y="2882501"/>
              <a:chExt cx="1556791" cy="1426186"/>
            </a:xfrm>
          </p:grpSpPr>
          <p:grpSp>
            <p:nvGrpSpPr>
              <p:cNvPr id="6195" name="Google Shape;6195;p54"/>
              <p:cNvGrpSpPr/>
              <p:nvPr/>
            </p:nvGrpSpPr>
            <p:grpSpPr>
              <a:xfrm>
                <a:off x="819108" y="2882501"/>
                <a:ext cx="103104" cy="1426186"/>
                <a:chOff x="4674013" y="3100904"/>
                <a:chExt cx="122758" cy="1698043"/>
              </a:xfrm>
            </p:grpSpPr>
            <p:sp>
              <p:nvSpPr>
                <p:cNvPr id="6196" name="Google Shape;6196;p5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3" name="Google Shape;6203;p54"/>
              <p:cNvGrpSpPr/>
              <p:nvPr/>
            </p:nvGrpSpPr>
            <p:grpSpPr>
              <a:xfrm>
                <a:off x="1062475" y="2882501"/>
                <a:ext cx="103104" cy="1426186"/>
                <a:chOff x="4940438" y="3100904"/>
                <a:chExt cx="122758" cy="1698043"/>
              </a:xfrm>
            </p:grpSpPr>
            <p:sp>
              <p:nvSpPr>
                <p:cNvPr id="6204" name="Google Shape;6204;p5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54"/>
              <p:cNvGrpSpPr/>
              <p:nvPr/>
            </p:nvGrpSpPr>
            <p:grpSpPr>
              <a:xfrm>
                <a:off x="1299324" y="2882501"/>
                <a:ext cx="103104" cy="1426186"/>
                <a:chOff x="5206863" y="3100904"/>
                <a:chExt cx="122758" cy="1698043"/>
              </a:xfrm>
            </p:grpSpPr>
            <p:sp>
              <p:nvSpPr>
                <p:cNvPr id="6212" name="Google Shape;6212;p5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54"/>
              <p:cNvGrpSpPr/>
              <p:nvPr/>
            </p:nvGrpSpPr>
            <p:grpSpPr>
              <a:xfrm>
                <a:off x="1786057" y="2882501"/>
                <a:ext cx="103104" cy="1426186"/>
                <a:chOff x="6006138" y="3143629"/>
                <a:chExt cx="122758" cy="1698043"/>
              </a:xfrm>
            </p:grpSpPr>
            <p:sp>
              <p:nvSpPr>
                <p:cNvPr id="6220" name="Google Shape;6220;p5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54"/>
              <p:cNvGrpSpPr/>
              <p:nvPr/>
            </p:nvGrpSpPr>
            <p:grpSpPr>
              <a:xfrm>
                <a:off x="2029422" y="2882501"/>
                <a:ext cx="103104" cy="1426186"/>
                <a:chOff x="6805413" y="3100904"/>
                <a:chExt cx="122758" cy="1698043"/>
              </a:xfrm>
            </p:grpSpPr>
            <p:sp>
              <p:nvSpPr>
                <p:cNvPr id="6228" name="Google Shape;6228;p5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54"/>
              <p:cNvGrpSpPr/>
              <p:nvPr/>
            </p:nvGrpSpPr>
            <p:grpSpPr>
              <a:xfrm>
                <a:off x="2272795" y="2882501"/>
                <a:ext cx="103104" cy="1426186"/>
                <a:chOff x="5206863" y="3100904"/>
                <a:chExt cx="122758" cy="1698043"/>
              </a:xfrm>
            </p:grpSpPr>
            <p:sp>
              <p:nvSpPr>
                <p:cNvPr id="6236" name="Google Shape;6236;p5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54"/>
              <p:cNvGrpSpPr/>
              <p:nvPr/>
            </p:nvGrpSpPr>
            <p:grpSpPr>
              <a:xfrm>
                <a:off x="1542694" y="2882501"/>
                <a:ext cx="103104" cy="1426186"/>
                <a:chOff x="6006138" y="3143629"/>
                <a:chExt cx="122758" cy="1698043"/>
              </a:xfrm>
            </p:grpSpPr>
            <p:sp>
              <p:nvSpPr>
                <p:cNvPr id="6244" name="Google Shape;6244;p5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251" name="Google Shape;6251;p54"/>
          <p:cNvGrpSpPr/>
          <p:nvPr/>
        </p:nvGrpSpPr>
        <p:grpSpPr>
          <a:xfrm>
            <a:off x="5671260" y="3305994"/>
            <a:ext cx="2749952" cy="870677"/>
            <a:chOff x="238125" y="1725700"/>
            <a:chExt cx="7139025" cy="2260325"/>
          </a:xfrm>
        </p:grpSpPr>
        <p:sp>
          <p:nvSpPr>
            <p:cNvPr id="6252" name="Google Shape;6252;p5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54"/>
          <p:cNvGrpSpPr/>
          <p:nvPr/>
        </p:nvGrpSpPr>
        <p:grpSpPr>
          <a:xfrm>
            <a:off x="5941424" y="2247740"/>
            <a:ext cx="1105452" cy="916747"/>
            <a:chOff x="5249100" y="1210600"/>
            <a:chExt cx="3502700" cy="2904775"/>
          </a:xfrm>
        </p:grpSpPr>
        <p:sp>
          <p:nvSpPr>
            <p:cNvPr id="6263" name="Google Shape;6263;p5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67" name="Google Shape;6267;p5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268" name="Google Shape;6268;p5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269" name="Google Shape;6269;p5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270" name="Google Shape;6270;p5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271" name="Google Shape;6271;p5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54"/>
          <p:cNvGrpSpPr/>
          <p:nvPr/>
        </p:nvGrpSpPr>
        <p:grpSpPr>
          <a:xfrm>
            <a:off x="7123972" y="967158"/>
            <a:ext cx="1304650" cy="1124856"/>
            <a:chOff x="7287122" y="1165658"/>
            <a:chExt cx="1219413" cy="1051365"/>
          </a:xfrm>
        </p:grpSpPr>
        <p:grpSp>
          <p:nvGrpSpPr>
            <p:cNvPr id="6273" name="Google Shape;6273;p54"/>
            <p:cNvGrpSpPr/>
            <p:nvPr/>
          </p:nvGrpSpPr>
          <p:grpSpPr>
            <a:xfrm>
              <a:off x="7287122" y="1969723"/>
              <a:ext cx="1219413" cy="247300"/>
              <a:chOff x="7287122" y="1969723"/>
              <a:chExt cx="1219413" cy="247300"/>
            </a:xfrm>
          </p:grpSpPr>
          <p:sp>
            <p:nvSpPr>
              <p:cNvPr id="6274" name="Google Shape;6274;p5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5" name="Google Shape;6275;p54"/>
              <p:cNvGrpSpPr/>
              <p:nvPr/>
            </p:nvGrpSpPr>
            <p:grpSpPr>
              <a:xfrm>
                <a:off x="7287122" y="2063892"/>
                <a:ext cx="1151753" cy="73428"/>
                <a:chOff x="7287122" y="2063892"/>
                <a:chExt cx="1151753" cy="73428"/>
              </a:xfrm>
            </p:grpSpPr>
            <p:sp>
              <p:nvSpPr>
                <p:cNvPr id="6276" name="Google Shape;6276;p5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77" name="Google Shape;6277;p5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278" name="Google Shape;6278;p54"/>
            <p:cNvGrpSpPr/>
            <p:nvPr/>
          </p:nvGrpSpPr>
          <p:grpSpPr>
            <a:xfrm>
              <a:off x="7287122" y="1712201"/>
              <a:ext cx="1219403" cy="246767"/>
              <a:chOff x="7287122" y="1712201"/>
              <a:chExt cx="1219403" cy="246767"/>
            </a:xfrm>
          </p:grpSpPr>
          <p:sp>
            <p:nvSpPr>
              <p:cNvPr id="6279" name="Google Shape;6279;p5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0" name="Google Shape;6280;p54"/>
              <p:cNvGrpSpPr/>
              <p:nvPr/>
            </p:nvGrpSpPr>
            <p:grpSpPr>
              <a:xfrm>
                <a:off x="7287122" y="1842861"/>
                <a:ext cx="1005303" cy="73419"/>
                <a:chOff x="7287122" y="1842861"/>
                <a:chExt cx="1005303" cy="73419"/>
              </a:xfrm>
            </p:grpSpPr>
            <p:sp>
              <p:nvSpPr>
                <p:cNvPr id="6281" name="Google Shape;6281;p5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2" name="Google Shape;6282;p5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283" name="Google Shape;6283;p54"/>
            <p:cNvGrpSpPr/>
            <p:nvPr/>
          </p:nvGrpSpPr>
          <p:grpSpPr>
            <a:xfrm>
              <a:off x="7287122" y="1447520"/>
              <a:ext cx="1219403" cy="286667"/>
              <a:chOff x="7287122" y="1447520"/>
              <a:chExt cx="1219403" cy="286667"/>
            </a:xfrm>
          </p:grpSpPr>
          <p:sp>
            <p:nvSpPr>
              <p:cNvPr id="6284" name="Google Shape;6284;p5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5" name="Google Shape;6285;p54"/>
              <p:cNvGrpSpPr/>
              <p:nvPr/>
            </p:nvGrpSpPr>
            <p:grpSpPr>
              <a:xfrm>
                <a:off x="7287122" y="1581977"/>
                <a:ext cx="852803" cy="73428"/>
                <a:chOff x="7287122" y="1581977"/>
                <a:chExt cx="852803" cy="73428"/>
              </a:xfrm>
            </p:grpSpPr>
            <p:sp>
              <p:nvSpPr>
                <p:cNvPr id="6286" name="Google Shape;6286;p5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87" name="Google Shape;6287;p5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288" name="Google Shape;6288;p54"/>
            <p:cNvGrpSpPr/>
            <p:nvPr/>
          </p:nvGrpSpPr>
          <p:grpSpPr>
            <a:xfrm>
              <a:off x="7287122" y="1165658"/>
              <a:ext cx="1219403" cy="344253"/>
              <a:chOff x="7287122" y="1165658"/>
              <a:chExt cx="1219403" cy="344253"/>
            </a:xfrm>
          </p:grpSpPr>
          <p:sp>
            <p:nvSpPr>
              <p:cNvPr id="6289" name="Google Shape;6289;p5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0" name="Google Shape;6290;p54"/>
              <p:cNvGrpSpPr/>
              <p:nvPr/>
            </p:nvGrpSpPr>
            <p:grpSpPr>
              <a:xfrm>
                <a:off x="7287122" y="1341025"/>
                <a:ext cx="695703" cy="73419"/>
                <a:chOff x="7287122" y="1341025"/>
                <a:chExt cx="695703" cy="73419"/>
              </a:xfrm>
            </p:grpSpPr>
            <p:sp>
              <p:nvSpPr>
                <p:cNvPr id="6291" name="Google Shape;6291;p5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292" name="Google Shape;6292;p5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293" name="Google Shape;6293;p54"/>
          <p:cNvGrpSpPr/>
          <p:nvPr/>
        </p:nvGrpSpPr>
        <p:grpSpPr>
          <a:xfrm>
            <a:off x="5790464" y="973181"/>
            <a:ext cx="1397729" cy="1098540"/>
            <a:chOff x="5900602" y="1193063"/>
            <a:chExt cx="1299851" cy="1021707"/>
          </a:xfrm>
        </p:grpSpPr>
        <p:grpSp>
          <p:nvGrpSpPr>
            <p:cNvPr id="6294" name="Google Shape;6294;p54"/>
            <p:cNvGrpSpPr/>
            <p:nvPr/>
          </p:nvGrpSpPr>
          <p:grpSpPr>
            <a:xfrm>
              <a:off x="6520337" y="1193063"/>
              <a:ext cx="341815" cy="799959"/>
              <a:chOff x="6520337" y="1193063"/>
              <a:chExt cx="341815" cy="799959"/>
            </a:xfrm>
          </p:grpSpPr>
          <p:grpSp>
            <p:nvGrpSpPr>
              <p:cNvPr id="6295" name="Google Shape;6295;p54"/>
              <p:cNvGrpSpPr/>
              <p:nvPr/>
            </p:nvGrpSpPr>
            <p:grpSpPr>
              <a:xfrm>
                <a:off x="6520337" y="1589527"/>
                <a:ext cx="213950" cy="403494"/>
                <a:chOff x="6520337" y="1589527"/>
                <a:chExt cx="213950" cy="403494"/>
              </a:xfrm>
            </p:grpSpPr>
            <p:sp>
              <p:nvSpPr>
                <p:cNvPr id="6296" name="Google Shape;6296;p5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54"/>
              <p:cNvGrpSpPr/>
              <p:nvPr/>
            </p:nvGrpSpPr>
            <p:grpSpPr>
              <a:xfrm>
                <a:off x="6577204" y="1193063"/>
                <a:ext cx="284947" cy="464512"/>
                <a:chOff x="6577204" y="1193063"/>
                <a:chExt cx="284947" cy="464512"/>
              </a:xfrm>
            </p:grpSpPr>
            <p:sp>
              <p:nvSpPr>
                <p:cNvPr id="6299" name="Google Shape;6299;p5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0" name="Google Shape;6300;p5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301" name="Google Shape;6301;p54"/>
            <p:cNvGrpSpPr/>
            <p:nvPr/>
          </p:nvGrpSpPr>
          <p:grpSpPr>
            <a:xfrm>
              <a:off x="6238903" y="1193063"/>
              <a:ext cx="300475" cy="900152"/>
              <a:chOff x="6238903" y="1193063"/>
              <a:chExt cx="300475" cy="900152"/>
            </a:xfrm>
          </p:grpSpPr>
          <p:grpSp>
            <p:nvGrpSpPr>
              <p:cNvPr id="6302" name="Google Shape;6302;p54"/>
              <p:cNvGrpSpPr/>
              <p:nvPr/>
            </p:nvGrpSpPr>
            <p:grpSpPr>
              <a:xfrm>
                <a:off x="6290865" y="1489315"/>
                <a:ext cx="248514" cy="603900"/>
                <a:chOff x="6290865" y="1489315"/>
                <a:chExt cx="248514" cy="603900"/>
              </a:xfrm>
            </p:grpSpPr>
            <p:sp>
              <p:nvSpPr>
                <p:cNvPr id="6303" name="Google Shape;6303;p5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54"/>
              <p:cNvGrpSpPr/>
              <p:nvPr/>
            </p:nvGrpSpPr>
            <p:grpSpPr>
              <a:xfrm>
                <a:off x="6238903" y="1193063"/>
                <a:ext cx="284947" cy="333087"/>
                <a:chOff x="6238903" y="1193063"/>
                <a:chExt cx="284947" cy="333087"/>
              </a:xfrm>
            </p:grpSpPr>
            <p:sp>
              <p:nvSpPr>
                <p:cNvPr id="6306" name="Google Shape;6306;p5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7" name="Google Shape;6307;p5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308" name="Google Shape;6308;p54"/>
            <p:cNvGrpSpPr/>
            <p:nvPr/>
          </p:nvGrpSpPr>
          <p:grpSpPr>
            <a:xfrm>
              <a:off x="5900602" y="1193063"/>
              <a:ext cx="444345" cy="1021707"/>
              <a:chOff x="5900602" y="1193063"/>
              <a:chExt cx="444345" cy="1021707"/>
            </a:xfrm>
          </p:grpSpPr>
          <p:grpSp>
            <p:nvGrpSpPr>
              <p:cNvPr id="6309" name="Google Shape;6309;p54"/>
              <p:cNvGrpSpPr/>
              <p:nvPr/>
            </p:nvGrpSpPr>
            <p:grpSpPr>
              <a:xfrm>
                <a:off x="6046501" y="1367785"/>
                <a:ext cx="298446" cy="846986"/>
                <a:chOff x="6046501" y="1367785"/>
                <a:chExt cx="298446" cy="846986"/>
              </a:xfrm>
            </p:grpSpPr>
            <p:sp>
              <p:nvSpPr>
                <p:cNvPr id="6310" name="Google Shape;6310;p5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54"/>
              <p:cNvGrpSpPr/>
              <p:nvPr/>
            </p:nvGrpSpPr>
            <p:grpSpPr>
              <a:xfrm>
                <a:off x="5900602" y="1193063"/>
                <a:ext cx="284947" cy="182312"/>
                <a:chOff x="5900602" y="1193063"/>
                <a:chExt cx="284947" cy="182312"/>
              </a:xfrm>
            </p:grpSpPr>
            <p:sp>
              <p:nvSpPr>
                <p:cNvPr id="6313" name="Google Shape;6313;p5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4" name="Google Shape;6314;p5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315" name="Google Shape;6315;p54"/>
            <p:cNvGrpSpPr/>
            <p:nvPr/>
          </p:nvGrpSpPr>
          <p:grpSpPr>
            <a:xfrm>
              <a:off x="6738300" y="1193063"/>
              <a:ext cx="462153" cy="707634"/>
              <a:chOff x="6738300" y="1193063"/>
              <a:chExt cx="462153" cy="707634"/>
            </a:xfrm>
          </p:grpSpPr>
          <p:grpSp>
            <p:nvGrpSpPr>
              <p:cNvPr id="6316" name="Google Shape;6316;p54"/>
              <p:cNvGrpSpPr/>
              <p:nvPr/>
            </p:nvGrpSpPr>
            <p:grpSpPr>
              <a:xfrm>
                <a:off x="6915505" y="1193063"/>
                <a:ext cx="284947" cy="597387"/>
                <a:chOff x="6915505" y="1193063"/>
                <a:chExt cx="284947" cy="597387"/>
              </a:xfrm>
            </p:grpSpPr>
            <p:sp>
              <p:nvSpPr>
                <p:cNvPr id="6317" name="Google Shape;6317;p5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8" name="Google Shape;6318;p5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319" name="Google Shape;6319;p54"/>
              <p:cNvGrpSpPr/>
              <p:nvPr/>
            </p:nvGrpSpPr>
            <p:grpSpPr>
              <a:xfrm>
                <a:off x="6738300" y="1684725"/>
                <a:ext cx="230066" cy="215971"/>
                <a:chOff x="6738300" y="1684725"/>
                <a:chExt cx="230066" cy="215971"/>
              </a:xfrm>
            </p:grpSpPr>
            <p:sp>
              <p:nvSpPr>
                <p:cNvPr id="6320" name="Google Shape;6320;p5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28"/>
          <p:cNvSpPr txBox="1"/>
          <p:nvPr>
            <p:ph type="title"/>
          </p:nvPr>
        </p:nvSpPr>
        <p:spPr>
          <a:xfrm>
            <a:off x="720000" y="2421698"/>
            <a:ext cx="3780000" cy="79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an angle?</a:t>
            </a:r>
            <a:endParaRPr/>
          </a:p>
        </p:txBody>
      </p:sp>
      <p:sp>
        <p:nvSpPr>
          <p:cNvPr id="1608" name="Google Shape;1608;p28"/>
          <p:cNvSpPr txBox="1"/>
          <p:nvPr>
            <p:ph idx="2" type="title"/>
          </p:nvPr>
        </p:nvSpPr>
        <p:spPr>
          <a:xfrm>
            <a:off x="720000" y="1084897"/>
            <a:ext cx="1828800" cy="133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grpSp>
        <p:nvGrpSpPr>
          <p:cNvPr id="1609" name="Google Shape;1609;p28"/>
          <p:cNvGrpSpPr/>
          <p:nvPr/>
        </p:nvGrpSpPr>
        <p:grpSpPr>
          <a:xfrm>
            <a:off x="5237834" y="1554699"/>
            <a:ext cx="2881371" cy="2474238"/>
            <a:chOff x="4186450" y="1165326"/>
            <a:chExt cx="2537535" cy="2178985"/>
          </a:xfrm>
        </p:grpSpPr>
        <p:sp>
          <p:nvSpPr>
            <p:cNvPr id="1610" name="Google Shape;1610;p28"/>
            <p:cNvSpPr/>
            <p:nvPr/>
          </p:nvSpPr>
          <p:spPr>
            <a:xfrm>
              <a:off x="4186450" y="1165326"/>
              <a:ext cx="2537535" cy="2178981"/>
            </a:xfrm>
            <a:custGeom>
              <a:rect b="b" l="l" r="r" t="t"/>
              <a:pathLst>
                <a:path extrusionOk="0" h="42405" w="49378">
                  <a:moveTo>
                    <a:pt x="5064" y="13859"/>
                  </a:moveTo>
                  <a:cubicBezTo>
                    <a:pt x="5134" y="13859"/>
                    <a:pt x="5204" y="13871"/>
                    <a:pt x="5271" y="13897"/>
                  </a:cubicBezTo>
                  <a:cubicBezTo>
                    <a:pt x="5640" y="14034"/>
                    <a:pt x="5798" y="14521"/>
                    <a:pt x="5624" y="14983"/>
                  </a:cubicBezTo>
                  <a:cubicBezTo>
                    <a:pt x="5482" y="15362"/>
                    <a:pt x="5161" y="15608"/>
                    <a:pt x="4847" y="15608"/>
                  </a:cubicBezTo>
                  <a:cubicBezTo>
                    <a:pt x="4778" y="15608"/>
                    <a:pt x="4708" y="15596"/>
                    <a:pt x="4641" y="15570"/>
                  </a:cubicBezTo>
                  <a:cubicBezTo>
                    <a:pt x="4270" y="15431"/>
                    <a:pt x="4114" y="14946"/>
                    <a:pt x="4288" y="14482"/>
                  </a:cubicBezTo>
                  <a:cubicBezTo>
                    <a:pt x="4428" y="14103"/>
                    <a:pt x="4750" y="13859"/>
                    <a:pt x="5064" y="13859"/>
                  </a:cubicBezTo>
                  <a:close/>
                  <a:moveTo>
                    <a:pt x="9138" y="20822"/>
                  </a:moveTo>
                  <a:cubicBezTo>
                    <a:pt x="9208" y="20822"/>
                    <a:pt x="9278" y="20834"/>
                    <a:pt x="9345" y="20860"/>
                  </a:cubicBezTo>
                  <a:cubicBezTo>
                    <a:pt x="9714" y="20997"/>
                    <a:pt x="9875" y="21484"/>
                    <a:pt x="9699" y="21945"/>
                  </a:cubicBezTo>
                  <a:cubicBezTo>
                    <a:pt x="9556" y="22327"/>
                    <a:pt x="9236" y="22571"/>
                    <a:pt x="8923" y="22571"/>
                  </a:cubicBezTo>
                  <a:cubicBezTo>
                    <a:pt x="8853" y="22571"/>
                    <a:pt x="8783" y="22559"/>
                    <a:pt x="8716" y="22533"/>
                  </a:cubicBezTo>
                  <a:cubicBezTo>
                    <a:pt x="8347" y="22393"/>
                    <a:pt x="8186" y="21908"/>
                    <a:pt x="8362" y="21445"/>
                  </a:cubicBezTo>
                  <a:cubicBezTo>
                    <a:pt x="8505" y="21065"/>
                    <a:pt x="8825" y="20822"/>
                    <a:pt x="9138" y="20822"/>
                  </a:cubicBezTo>
                  <a:close/>
                  <a:moveTo>
                    <a:pt x="13769" y="28586"/>
                  </a:moveTo>
                  <a:cubicBezTo>
                    <a:pt x="13839" y="28586"/>
                    <a:pt x="13908" y="28598"/>
                    <a:pt x="13976" y="28623"/>
                  </a:cubicBezTo>
                  <a:cubicBezTo>
                    <a:pt x="14342" y="28763"/>
                    <a:pt x="14503" y="29251"/>
                    <a:pt x="14326" y="29715"/>
                  </a:cubicBezTo>
                  <a:cubicBezTo>
                    <a:pt x="14184" y="30092"/>
                    <a:pt x="13865" y="30337"/>
                    <a:pt x="13550" y="30337"/>
                  </a:cubicBezTo>
                  <a:cubicBezTo>
                    <a:pt x="13481" y="30337"/>
                    <a:pt x="13411" y="30325"/>
                    <a:pt x="13343" y="30300"/>
                  </a:cubicBezTo>
                  <a:cubicBezTo>
                    <a:pt x="12974" y="30163"/>
                    <a:pt x="12816" y="29672"/>
                    <a:pt x="12993" y="29211"/>
                  </a:cubicBezTo>
                  <a:cubicBezTo>
                    <a:pt x="13133" y="28832"/>
                    <a:pt x="13453" y="28586"/>
                    <a:pt x="13769" y="28586"/>
                  </a:cubicBezTo>
                  <a:close/>
                  <a:moveTo>
                    <a:pt x="17655" y="35602"/>
                  </a:moveTo>
                  <a:cubicBezTo>
                    <a:pt x="17724" y="35602"/>
                    <a:pt x="17794" y="35614"/>
                    <a:pt x="17861" y="35639"/>
                  </a:cubicBezTo>
                  <a:cubicBezTo>
                    <a:pt x="18229" y="35779"/>
                    <a:pt x="18390" y="36266"/>
                    <a:pt x="18214" y="36730"/>
                  </a:cubicBezTo>
                  <a:cubicBezTo>
                    <a:pt x="18071" y="37107"/>
                    <a:pt x="17751" y="37353"/>
                    <a:pt x="17437" y="37353"/>
                  </a:cubicBezTo>
                  <a:cubicBezTo>
                    <a:pt x="17367" y="37353"/>
                    <a:pt x="17298" y="37340"/>
                    <a:pt x="17231" y="37315"/>
                  </a:cubicBezTo>
                  <a:cubicBezTo>
                    <a:pt x="16862" y="37178"/>
                    <a:pt x="16701" y="36688"/>
                    <a:pt x="16878" y="36227"/>
                  </a:cubicBezTo>
                  <a:cubicBezTo>
                    <a:pt x="17020" y="35847"/>
                    <a:pt x="17341" y="35602"/>
                    <a:pt x="17655" y="35602"/>
                  </a:cubicBezTo>
                  <a:close/>
                  <a:moveTo>
                    <a:pt x="31833" y="0"/>
                  </a:moveTo>
                  <a:lnTo>
                    <a:pt x="0" y="9306"/>
                  </a:lnTo>
                  <a:lnTo>
                    <a:pt x="18801" y="42404"/>
                  </a:lnTo>
                  <a:lnTo>
                    <a:pt x="49377" y="31106"/>
                  </a:lnTo>
                  <a:lnTo>
                    <a:pt x="318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8"/>
            <p:cNvSpPr/>
            <p:nvPr/>
          </p:nvSpPr>
          <p:spPr>
            <a:xfrm>
              <a:off x="4336609" y="1275702"/>
              <a:ext cx="2299600" cy="1922313"/>
            </a:xfrm>
            <a:custGeom>
              <a:rect b="b" l="l" r="r" t="t"/>
              <a:pathLst>
                <a:path extrusionOk="0" h="37410" w="44748">
                  <a:moveTo>
                    <a:pt x="23854" y="4607"/>
                  </a:moveTo>
                  <a:lnTo>
                    <a:pt x="26679" y="9691"/>
                  </a:lnTo>
                  <a:lnTo>
                    <a:pt x="18826" y="12645"/>
                  </a:lnTo>
                  <a:lnTo>
                    <a:pt x="15782" y="7292"/>
                  </a:lnTo>
                  <a:lnTo>
                    <a:pt x="23854" y="4607"/>
                  </a:lnTo>
                  <a:close/>
                  <a:moveTo>
                    <a:pt x="15560" y="7366"/>
                  </a:moveTo>
                  <a:lnTo>
                    <a:pt x="18610" y="12727"/>
                  </a:lnTo>
                  <a:lnTo>
                    <a:pt x="11895" y="15254"/>
                  </a:lnTo>
                  <a:lnTo>
                    <a:pt x="8332" y="9772"/>
                  </a:lnTo>
                  <a:lnTo>
                    <a:pt x="15560" y="7366"/>
                  </a:lnTo>
                  <a:close/>
                  <a:moveTo>
                    <a:pt x="26793" y="9891"/>
                  </a:moveTo>
                  <a:lnTo>
                    <a:pt x="30572" y="16690"/>
                  </a:lnTo>
                  <a:lnTo>
                    <a:pt x="22950" y="19900"/>
                  </a:lnTo>
                  <a:lnTo>
                    <a:pt x="18939" y="12848"/>
                  </a:lnTo>
                  <a:lnTo>
                    <a:pt x="26793" y="9891"/>
                  </a:lnTo>
                  <a:close/>
                  <a:moveTo>
                    <a:pt x="18723" y="12929"/>
                  </a:moveTo>
                  <a:lnTo>
                    <a:pt x="22739" y="19990"/>
                  </a:lnTo>
                  <a:lnTo>
                    <a:pt x="16644" y="22557"/>
                  </a:lnTo>
                  <a:lnTo>
                    <a:pt x="12024" y="15449"/>
                  </a:lnTo>
                  <a:lnTo>
                    <a:pt x="18723" y="12929"/>
                  </a:lnTo>
                  <a:close/>
                  <a:moveTo>
                    <a:pt x="30685" y="16893"/>
                  </a:moveTo>
                  <a:lnTo>
                    <a:pt x="34372" y="23524"/>
                  </a:lnTo>
                  <a:lnTo>
                    <a:pt x="26627" y="26365"/>
                  </a:lnTo>
                  <a:lnTo>
                    <a:pt x="23063" y="20100"/>
                  </a:lnTo>
                  <a:lnTo>
                    <a:pt x="30685" y="16893"/>
                  </a:lnTo>
                  <a:close/>
                  <a:moveTo>
                    <a:pt x="22853" y="20190"/>
                  </a:moveTo>
                  <a:lnTo>
                    <a:pt x="26408" y="26447"/>
                  </a:lnTo>
                  <a:lnTo>
                    <a:pt x="20562" y="28589"/>
                  </a:lnTo>
                  <a:lnTo>
                    <a:pt x="16770" y="22752"/>
                  </a:lnTo>
                  <a:lnTo>
                    <a:pt x="22853" y="20190"/>
                  </a:lnTo>
                  <a:close/>
                  <a:moveTo>
                    <a:pt x="34483" y="23727"/>
                  </a:moveTo>
                  <a:lnTo>
                    <a:pt x="37218" y="28644"/>
                  </a:lnTo>
                  <a:lnTo>
                    <a:pt x="29620" y="31630"/>
                  </a:lnTo>
                  <a:lnTo>
                    <a:pt x="26740" y="26568"/>
                  </a:lnTo>
                  <a:lnTo>
                    <a:pt x="34483" y="23727"/>
                  </a:lnTo>
                  <a:close/>
                  <a:moveTo>
                    <a:pt x="26524" y="26647"/>
                  </a:moveTo>
                  <a:lnTo>
                    <a:pt x="29404" y="31715"/>
                  </a:lnTo>
                  <a:lnTo>
                    <a:pt x="23981" y="33847"/>
                  </a:lnTo>
                  <a:lnTo>
                    <a:pt x="20692" y="28787"/>
                  </a:lnTo>
                  <a:lnTo>
                    <a:pt x="26524" y="26647"/>
                  </a:lnTo>
                  <a:close/>
                  <a:moveTo>
                    <a:pt x="21556" y="0"/>
                  </a:moveTo>
                  <a:lnTo>
                    <a:pt x="21332" y="66"/>
                  </a:lnTo>
                  <a:lnTo>
                    <a:pt x="23741" y="4404"/>
                  </a:lnTo>
                  <a:lnTo>
                    <a:pt x="15666" y="7089"/>
                  </a:lnTo>
                  <a:lnTo>
                    <a:pt x="13052" y="2488"/>
                  </a:lnTo>
                  <a:lnTo>
                    <a:pt x="12825" y="2554"/>
                  </a:lnTo>
                  <a:lnTo>
                    <a:pt x="15447" y="7163"/>
                  </a:lnTo>
                  <a:lnTo>
                    <a:pt x="8202" y="9575"/>
                  </a:lnTo>
                  <a:lnTo>
                    <a:pt x="5108" y="4810"/>
                  </a:lnTo>
                  <a:lnTo>
                    <a:pt x="4879" y="4878"/>
                  </a:lnTo>
                  <a:lnTo>
                    <a:pt x="7978" y="9648"/>
                  </a:lnTo>
                  <a:lnTo>
                    <a:pt x="1" y="12302"/>
                  </a:lnTo>
                  <a:lnTo>
                    <a:pt x="117" y="12505"/>
                  </a:lnTo>
                  <a:lnTo>
                    <a:pt x="1535" y="12033"/>
                  </a:lnTo>
                  <a:cubicBezTo>
                    <a:pt x="1699" y="11831"/>
                    <a:pt x="1922" y="11711"/>
                    <a:pt x="2142" y="11711"/>
                  </a:cubicBezTo>
                  <a:cubicBezTo>
                    <a:pt x="2212" y="11711"/>
                    <a:pt x="2282" y="11723"/>
                    <a:pt x="2349" y="11749"/>
                  </a:cubicBezTo>
                  <a:cubicBezTo>
                    <a:pt x="2357" y="11749"/>
                    <a:pt x="2362" y="11754"/>
                    <a:pt x="2368" y="11757"/>
                  </a:cubicBezTo>
                  <a:lnTo>
                    <a:pt x="8108" y="9846"/>
                  </a:lnTo>
                  <a:lnTo>
                    <a:pt x="11676" y="15336"/>
                  </a:lnTo>
                  <a:lnTo>
                    <a:pt x="3477" y="18422"/>
                  </a:lnTo>
                  <a:lnTo>
                    <a:pt x="3593" y="18622"/>
                  </a:lnTo>
                  <a:lnTo>
                    <a:pt x="11805" y="15533"/>
                  </a:lnTo>
                  <a:lnTo>
                    <a:pt x="16430" y="22646"/>
                  </a:lnTo>
                  <a:lnTo>
                    <a:pt x="8751" y="25883"/>
                  </a:lnTo>
                  <a:lnTo>
                    <a:pt x="8838" y="26093"/>
                  </a:lnTo>
                  <a:lnTo>
                    <a:pt x="16557" y="22841"/>
                  </a:lnTo>
                  <a:lnTo>
                    <a:pt x="20344" y="28671"/>
                  </a:lnTo>
                  <a:lnTo>
                    <a:pt x="13099" y="31327"/>
                  </a:lnTo>
                  <a:lnTo>
                    <a:pt x="13175" y="31543"/>
                  </a:lnTo>
                  <a:lnTo>
                    <a:pt x="20470" y="28866"/>
                  </a:lnTo>
                  <a:lnTo>
                    <a:pt x="23765" y="33931"/>
                  </a:lnTo>
                  <a:lnTo>
                    <a:pt x="15458" y="37196"/>
                  </a:lnTo>
                  <a:lnTo>
                    <a:pt x="15542" y="37410"/>
                  </a:lnTo>
                  <a:lnTo>
                    <a:pt x="23891" y="34126"/>
                  </a:lnTo>
                  <a:lnTo>
                    <a:pt x="25551" y="36682"/>
                  </a:lnTo>
                  <a:lnTo>
                    <a:pt x="25770" y="36601"/>
                  </a:lnTo>
                  <a:lnTo>
                    <a:pt x="24107" y="34042"/>
                  </a:lnTo>
                  <a:lnTo>
                    <a:pt x="29518" y="31915"/>
                  </a:lnTo>
                  <a:lnTo>
                    <a:pt x="31070" y="34643"/>
                  </a:lnTo>
                  <a:lnTo>
                    <a:pt x="31286" y="34564"/>
                  </a:lnTo>
                  <a:lnTo>
                    <a:pt x="29734" y="31831"/>
                  </a:lnTo>
                  <a:lnTo>
                    <a:pt x="37329" y="28845"/>
                  </a:lnTo>
                  <a:lnTo>
                    <a:pt x="38937" y="31736"/>
                  </a:lnTo>
                  <a:lnTo>
                    <a:pt x="39153" y="31657"/>
                  </a:lnTo>
                  <a:lnTo>
                    <a:pt x="37542" y="28760"/>
                  </a:lnTo>
                  <a:lnTo>
                    <a:pt x="44748" y="25930"/>
                  </a:lnTo>
                  <a:lnTo>
                    <a:pt x="44634" y="25730"/>
                  </a:lnTo>
                  <a:lnTo>
                    <a:pt x="37432" y="28560"/>
                  </a:lnTo>
                  <a:lnTo>
                    <a:pt x="34701" y="23648"/>
                  </a:lnTo>
                  <a:lnTo>
                    <a:pt x="41957" y="20986"/>
                  </a:lnTo>
                  <a:lnTo>
                    <a:pt x="41843" y="20783"/>
                  </a:lnTo>
                  <a:lnTo>
                    <a:pt x="34588" y="23445"/>
                  </a:lnTo>
                  <a:lnTo>
                    <a:pt x="30896" y="16804"/>
                  </a:lnTo>
                  <a:lnTo>
                    <a:pt x="37927" y="13841"/>
                  </a:lnTo>
                  <a:lnTo>
                    <a:pt x="37817" y="13641"/>
                  </a:lnTo>
                  <a:lnTo>
                    <a:pt x="30785" y="16601"/>
                  </a:lnTo>
                  <a:lnTo>
                    <a:pt x="27009" y="9809"/>
                  </a:lnTo>
                  <a:lnTo>
                    <a:pt x="34140" y="7126"/>
                  </a:lnTo>
                  <a:lnTo>
                    <a:pt x="34027" y="6926"/>
                  </a:lnTo>
                  <a:lnTo>
                    <a:pt x="26895" y="9609"/>
                  </a:lnTo>
                  <a:lnTo>
                    <a:pt x="24075" y="4533"/>
                  </a:lnTo>
                  <a:lnTo>
                    <a:pt x="31320" y="2124"/>
                  </a:lnTo>
                  <a:lnTo>
                    <a:pt x="31204" y="1921"/>
                  </a:lnTo>
                  <a:lnTo>
                    <a:pt x="23962" y="4330"/>
                  </a:lnTo>
                  <a:lnTo>
                    <a:pt x="215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8"/>
            <p:cNvSpPr/>
            <p:nvPr/>
          </p:nvSpPr>
          <p:spPr>
            <a:xfrm>
              <a:off x="4186450" y="1596348"/>
              <a:ext cx="1170459" cy="1747964"/>
            </a:xfrm>
            <a:custGeom>
              <a:rect b="b" l="l" r="r" t="t"/>
              <a:pathLst>
                <a:path extrusionOk="0" h="34017" w="22776">
                  <a:moveTo>
                    <a:pt x="5064" y="5471"/>
                  </a:moveTo>
                  <a:cubicBezTo>
                    <a:pt x="5134" y="5471"/>
                    <a:pt x="5204" y="5483"/>
                    <a:pt x="5271" y="5509"/>
                  </a:cubicBezTo>
                  <a:cubicBezTo>
                    <a:pt x="5640" y="5646"/>
                    <a:pt x="5798" y="6133"/>
                    <a:pt x="5624" y="6595"/>
                  </a:cubicBezTo>
                  <a:cubicBezTo>
                    <a:pt x="5482" y="6974"/>
                    <a:pt x="5161" y="7220"/>
                    <a:pt x="4847" y="7220"/>
                  </a:cubicBezTo>
                  <a:cubicBezTo>
                    <a:pt x="4778" y="7220"/>
                    <a:pt x="4708" y="7208"/>
                    <a:pt x="4641" y="7182"/>
                  </a:cubicBezTo>
                  <a:cubicBezTo>
                    <a:pt x="4270" y="7043"/>
                    <a:pt x="4114" y="6558"/>
                    <a:pt x="4288" y="6094"/>
                  </a:cubicBezTo>
                  <a:cubicBezTo>
                    <a:pt x="4428" y="5715"/>
                    <a:pt x="4750" y="5471"/>
                    <a:pt x="5064" y="5471"/>
                  </a:cubicBezTo>
                  <a:close/>
                  <a:moveTo>
                    <a:pt x="9138" y="12434"/>
                  </a:moveTo>
                  <a:cubicBezTo>
                    <a:pt x="9208" y="12434"/>
                    <a:pt x="9278" y="12446"/>
                    <a:pt x="9345" y="12472"/>
                  </a:cubicBezTo>
                  <a:cubicBezTo>
                    <a:pt x="9714" y="12609"/>
                    <a:pt x="9875" y="13096"/>
                    <a:pt x="9699" y="13557"/>
                  </a:cubicBezTo>
                  <a:cubicBezTo>
                    <a:pt x="9556" y="13939"/>
                    <a:pt x="9236" y="14183"/>
                    <a:pt x="8923" y="14183"/>
                  </a:cubicBezTo>
                  <a:cubicBezTo>
                    <a:pt x="8853" y="14183"/>
                    <a:pt x="8783" y="14171"/>
                    <a:pt x="8716" y="14145"/>
                  </a:cubicBezTo>
                  <a:cubicBezTo>
                    <a:pt x="8347" y="14005"/>
                    <a:pt x="8186" y="13520"/>
                    <a:pt x="8362" y="13057"/>
                  </a:cubicBezTo>
                  <a:cubicBezTo>
                    <a:pt x="8505" y="12677"/>
                    <a:pt x="8825" y="12434"/>
                    <a:pt x="9138" y="12434"/>
                  </a:cubicBezTo>
                  <a:close/>
                  <a:moveTo>
                    <a:pt x="13769" y="20198"/>
                  </a:moveTo>
                  <a:cubicBezTo>
                    <a:pt x="13839" y="20198"/>
                    <a:pt x="13908" y="20210"/>
                    <a:pt x="13976" y="20235"/>
                  </a:cubicBezTo>
                  <a:cubicBezTo>
                    <a:pt x="14342" y="20375"/>
                    <a:pt x="14503" y="20863"/>
                    <a:pt x="14326" y="21327"/>
                  </a:cubicBezTo>
                  <a:cubicBezTo>
                    <a:pt x="14184" y="21704"/>
                    <a:pt x="13865" y="21949"/>
                    <a:pt x="13550" y="21949"/>
                  </a:cubicBezTo>
                  <a:cubicBezTo>
                    <a:pt x="13481" y="21949"/>
                    <a:pt x="13411" y="21937"/>
                    <a:pt x="13343" y="21912"/>
                  </a:cubicBezTo>
                  <a:cubicBezTo>
                    <a:pt x="12974" y="21775"/>
                    <a:pt x="12816" y="21284"/>
                    <a:pt x="12993" y="20823"/>
                  </a:cubicBezTo>
                  <a:cubicBezTo>
                    <a:pt x="13133" y="20444"/>
                    <a:pt x="13453" y="20198"/>
                    <a:pt x="13769" y="20198"/>
                  </a:cubicBezTo>
                  <a:close/>
                  <a:moveTo>
                    <a:pt x="17655" y="27214"/>
                  </a:moveTo>
                  <a:cubicBezTo>
                    <a:pt x="17724" y="27214"/>
                    <a:pt x="17794" y="27226"/>
                    <a:pt x="17861" y="27251"/>
                  </a:cubicBezTo>
                  <a:cubicBezTo>
                    <a:pt x="18229" y="27391"/>
                    <a:pt x="18390" y="27878"/>
                    <a:pt x="18214" y="28342"/>
                  </a:cubicBezTo>
                  <a:cubicBezTo>
                    <a:pt x="18071" y="28719"/>
                    <a:pt x="17751" y="28965"/>
                    <a:pt x="17437" y="28965"/>
                  </a:cubicBezTo>
                  <a:cubicBezTo>
                    <a:pt x="17367" y="28965"/>
                    <a:pt x="17298" y="28952"/>
                    <a:pt x="17231" y="28927"/>
                  </a:cubicBezTo>
                  <a:cubicBezTo>
                    <a:pt x="16862" y="28790"/>
                    <a:pt x="16701" y="28300"/>
                    <a:pt x="16878" y="27839"/>
                  </a:cubicBezTo>
                  <a:cubicBezTo>
                    <a:pt x="17020" y="27459"/>
                    <a:pt x="17341" y="27214"/>
                    <a:pt x="17655" y="27214"/>
                  </a:cubicBezTo>
                  <a:close/>
                  <a:moveTo>
                    <a:pt x="3134" y="1"/>
                  </a:moveTo>
                  <a:lnTo>
                    <a:pt x="0" y="918"/>
                  </a:lnTo>
                  <a:lnTo>
                    <a:pt x="18801" y="34016"/>
                  </a:lnTo>
                  <a:lnTo>
                    <a:pt x="22776" y="32548"/>
                  </a:lnTo>
                  <a:lnTo>
                    <a:pt x="313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8"/>
            <p:cNvSpPr/>
            <p:nvPr/>
          </p:nvSpPr>
          <p:spPr>
            <a:xfrm>
              <a:off x="4589496" y="1640796"/>
              <a:ext cx="1315378" cy="730232"/>
            </a:xfrm>
            <a:custGeom>
              <a:rect b="b" l="l" r="r" t="t"/>
              <a:pathLst>
                <a:path extrusionOk="0" h="14211" w="25596">
                  <a:moveTo>
                    <a:pt x="203" y="0"/>
                  </a:moveTo>
                  <a:lnTo>
                    <a:pt x="0" y="106"/>
                  </a:lnTo>
                  <a:lnTo>
                    <a:pt x="7364" y="14210"/>
                  </a:lnTo>
                  <a:lnTo>
                    <a:pt x="25595" y="6378"/>
                  </a:lnTo>
                  <a:lnTo>
                    <a:pt x="25506" y="6167"/>
                  </a:lnTo>
                  <a:lnTo>
                    <a:pt x="7469" y="13915"/>
                  </a:lnTo>
                  <a:lnTo>
                    <a:pt x="2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8"/>
            <p:cNvSpPr/>
            <p:nvPr/>
          </p:nvSpPr>
          <p:spPr>
            <a:xfrm>
              <a:off x="4665757" y="1705645"/>
              <a:ext cx="1132790" cy="383178"/>
            </a:xfrm>
            <a:custGeom>
              <a:rect b="b" l="l" r="r" t="t"/>
              <a:pathLst>
                <a:path extrusionOk="0" h="7457" w="22043">
                  <a:moveTo>
                    <a:pt x="208" y="1"/>
                  </a:moveTo>
                  <a:lnTo>
                    <a:pt x="0" y="93"/>
                  </a:lnTo>
                  <a:cubicBezTo>
                    <a:pt x="21" y="140"/>
                    <a:pt x="2153" y="4831"/>
                    <a:pt x="7374" y="6692"/>
                  </a:cubicBezTo>
                  <a:cubicBezTo>
                    <a:pt x="8805" y="7201"/>
                    <a:pt x="10328" y="7456"/>
                    <a:pt x="11936" y="7456"/>
                  </a:cubicBezTo>
                  <a:cubicBezTo>
                    <a:pt x="15006" y="7456"/>
                    <a:pt x="18390" y="6526"/>
                    <a:pt x="22043" y="4673"/>
                  </a:cubicBezTo>
                  <a:lnTo>
                    <a:pt x="21940" y="4470"/>
                  </a:lnTo>
                  <a:cubicBezTo>
                    <a:pt x="18318" y="6305"/>
                    <a:pt x="14971" y="7225"/>
                    <a:pt x="11936" y="7225"/>
                  </a:cubicBezTo>
                  <a:cubicBezTo>
                    <a:pt x="10355" y="7225"/>
                    <a:pt x="8859" y="6976"/>
                    <a:pt x="7453" y="6476"/>
                  </a:cubicBezTo>
                  <a:cubicBezTo>
                    <a:pt x="2324" y="4652"/>
                    <a:pt x="229" y="48"/>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8"/>
            <p:cNvSpPr/>
            <p:nvPr/>
          </p:nvSpPr>
          <p:spPr>
            <a:xfrm>
              <a:off x="5857011" y="1940066"/>
              <a:ext cx="91063" cy="82267"/>
            </a:xfrm>
            <a:custGeom>
              <a:rect b="b" l="l" r="r" t="t"/>
              <a:pathLst>
                <a:path extrusionOk="0" h="1601" w="1772">
                  <a:moveTo>
                    <a:pt x="1771" y="0"/>
                  </a:moveTo>
                  <a:lnTo>
                    <a:pt x="0" y="235"/>
                  </a:lnTo>
                  <a:lnTo>
                    <a:pt x="685" y="1600"/>
                  </a:lnTo>
                  <a:lnTo>
                    <a:pt x="17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8"/>
            <p:cNvSpPr/>
            <p:nvPr/>
          </p:nvSpPr>
          <p:spPr>
            <a:xfrm>
              <a:off x="4575518" y="1592597"/>
              <a:ext cx="74978" cy="115565"/>
            </a:xfrm>
            <a:custGeom>
              <a:rect b="b" l="l" r="r" t="t"/>
              <a:pathLst>
                <a:path extrusionOk="0" h="2249" w="1459">
                  <a:moveTo>
                    <a:pt x="1" y="0"/>
                  </a:moveTo>
                  <a:lnTo>
                    <a:pt x="201" y="2248"/>
                  </a:lnTo>
                  <a:lnTo>
                    <a:pt x="1458" y="1428"/>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8"/>
            <p:cNvSpPr/>
            <p:nvPr/>
          </p:nvSpPr>
          <p:spPr>
            <a:xfrm>
              <a:off x="5310641" y="1595680"/>
              <a:ext cx="134950" cy="135091"/>
            </a:xfrm>
            <a:custGeom>
              <a:rect b="b" l="l" r="r" t="t"/>
              <a:pathLst>
                <a:path extrusionOk="0" h="2629" w="2626">
                  <a:moveTo>
                    <a:pt x="1930" y="1"/>
                  </a:moveTo>
                  <a:lnTo>
                    <a:pt x="1930" y="1"/>
                  </a:lnTo>
                  <a:cubicBezTo>
                    <a:pt x="1835" y="56"/>
                    <a:pt x="1753" y="98"/>
                    <a:pt x="1690" y="132"/>
                  </a:cubicBezTo>
                  <a:cubicBezTo>
                    <a:pt x="1624" y="164"/>
                    <a:pt x="1574" y="190"/>
                    <a:pt x="1537" y="211"/>
                  </a:cubicBezTo>
                  <a:cubicBezTo>
                    <a:pt x="1493" y="233"/>
                    <a:pt x="1456" y="251"/>
                    <a:pt x="1432" y="262"/>
                  </a:cubicBezTo>
                  <a:cubicBezTo>
                    <a:pt x="1411" y="272"/>
                    <a:pt x="1379" y="285"/>
                    <a:pt x="1342" y="298"/>
                  </a:cubicBezTo>
                  <a:cubicBezTo>
                    <a:pt x="1311" y="309"/>
                    <a:pt x="1271" y="325"/>
                    <a:pt x="1226" y="343"/>
                  </a:cubicBezTo>
                  <a:cubicBezTo>
                    <a:pt x="1182" y="364"/>
                    <a:pt x="1129" y="385"/>
                    <a:pt x="1066" y="406"/>
                  </a:cubicBezTo>
                  <a:cubicBezTo>
                    <a:pt x="1110" y="433"/>
                    <a:pt x="1139" y="454"/>
                    <a:pt x="1153" y="467"/>
                  </a:cubicBezTo>
                  <a:cubicBezTo>
                    <a:pt x="1163" y="478"/>
                    <a:pt x="1171" y="486"/>
                    <a:pt x="1179" y="496"/>
                  </a:cubicBezTo>
                  <a:cubicBezTo>
                    <a:pt x="1182" y="512"/>
                    <a:pt x="1179" y="544"/>
                    <a:pt x="1171" y="594"/>
                  </a:cubicBezTo>
                  <a:cubicBezTo>
                    <a:pt x="1160" y="638"/>
                    <a:pt x="1145" y="702"/>
                    <a:pt x="1124" y="789"/>
                  </a:cubicBezTo>
                  <a:cubicBezTo>
                    <a:pt x="1102" y="873"/>
                    <a:pt x="1071" y="989"/>
                    <a:pt x="1023" y="1139"/>
                  </a:cubicBezTo>
                  <a:cubicBezTo>
                    <a:pt x="923" y="1065"/>
                    <a:pt x="847" y="1007"/>
                    <a:pt x="794" y="960"/>
                  </a:cubicBezTo>
                  <a:cubicBezTo>
                    <a:pt x="739" y="915"/>
                    <a:pt x="699" y="878"/>
                    <a:pt x="673" y="849"/>
                  </a:cubicBezTo>
                  <a:cubicBezTo>
                    <a:pt x="641" y="818"/>
                    <a:pt x="623" y="794"/>
                    <a:pt x="612" y="778"/>
                  </a:cubicBezTo>
                  <a:cubicBezTo>
                    <a:pt x="607" y="762"/>
                    <a:pt x="610" y="746"/>
                    <a:pt x="618" y="731"/>
                  </a:cubicBezTo>
                  <a:cubicBezTo>
                    <a:pt x="625" y="712"/>
                    <a:pt x="636" y="696"/>
                    <a:pt x="654" y="675"/>
                  </a:cubicBezTo>
                  <a:cubicBezTo>
                    <a:pt x="673" y="654"/>
                    <a:pt x="699" y="630"/>
                    <a:pt x="736" y="604"/>
                  </a:cubicBezTo>
                  <a:lnTo>
                    <a:pt x="736" y="604"/>
                  </a:lnTo>
                  <a:cubicBezTo>
                    <a:pt x="652" y="646"/>
                    <a:pt x="586" y="681"/>
                    <a:pt x="533" y="704"/>
                  </a:cubicBezTo>
                  <a:cubicBezTo>
                    <a:pt x="481" y="731"/>
                    <a:pt x="438" y="749"/>
                    <a:pt x="407" y="765"/>
                  </a:cubicBezTo>
                  <a:lnTo>
                    <a:pt x="330" y="799"/>
                  </a:lnTo>
                  <a:lnTo>
                    <a:pt x="264" y="828"/>
                  </a:lnTo>
                  <a:cubicBezTo>
                    <a:pt x="238" y="839"/>
                    <a:pt x="206" y="855"/>
                    <a:pt x="162" y="873"/>
                  </a:cubicBezTo>
                  <a:cubicBezTo>
                    <a:pt x="119" y="891"/>
                    <a:pt x="67" y="915"/>
                    <a:pt x="1" y="944"/>
                  </a:cubicBezTo>
                  <a:cubicBezTo>
                    <a:pt x="104" y="957"/>
                    <a:pt x="180" y="973"/>
                    <a:pt x="233" y="992"/>
                  </a:cubicBezTo>
                  <a:cubicBezTo>
                    <a:pt x="264" y="1005"/>
                    <a:pt x="291" y="1015"/>
                    <a:pt x="315" y="1028"/>
                  </a:cubicBezTo>
                  <a:cubicBezTo>
                    <a:pt x="336" y="1039"/>
                    <a:pt x="372" y="1065"/>
                    <a:pt x="423" y="1102"/>
                  </a:cubicBezTo>
                  <a:cubicBezTo>
                    <a:pt x="467" y="1136"/>
                    <a:pt x="531" y="1184"/>
                    <a:pt x="612" y="1242"/>
                  </a:cubicBezTo>
                  <a:cubicBezTo>
                    <a:pt x="694" y="1300"/>
                    <a:pt x="802" y="1382"/>
                    <a:pt x="936" y="1482"/>
                  </a:cubicBezTo>
                  <a:cubicBezTo>
                    <a:pt x="876" y="1682"/>
                    <a:pt x="828" y="1845"/>
                    <a:pt x="789" y="1967"/>
                  </a:cubicBezTo>
                  <a:cubicBezTo>
                    <a:pt x="749" y="2088"/>
                    <a:pt x="718" y="2180"/>
                    <a:pt x="694" y="2249"/>
                  </a:cubicBezTo>
                  <a:cubicBezTo>
                    <a:pt x="665" y="2328"/>
                    <a:pt x="644" y="2383"/>
                    <a:pt x="628" y="2415"/>
                  </a:cubicBezTo>
                  <a:cubicBezTo>
                    <a:pt x="612" y="2441"/>
                    <a:pt x="596" y="2465"/>
                    <a:pt x="578" y="2491"/>
                  </a:cubicBezTo>
                  <a:cubicBezTo>
                    <a:pt x="562" y="2510"/>
                    <a:pt x="544" y="2533"/>
                    <a:pt x="523" y="2560"/>
                  </a:cubicBezTo>
                  <a:cubicBezTo>
                    <a:pt x="502" y="2583"/>
                    <a:pt x="483" y="2607"/>
                    <a:pt x="462" y="2628"/>
                  </a:cubicBezTo>
                  <a:cubicBezTo>
                    <a:pt x="549" y="2594"/>
                    <a:pt x="623" y="2562"/>
                    <a:pt x="689" y="2536"/>
                  </a:cubicBezTo>
                  <a:cubicBezTo>
                    <a:pt x="752" y="2507"/>
                    <a:pt x="807" y="2486"/>
                    <a:pt x="849" y="2467"/>
                  </a:cubicBezTo>
                  <a:cubicBezTo>
                    <a:pt x="900" y="2449"/>
                    <a:pt x="942" y="2430"/>
                    <a:pt x="979" y="2415"/>
                  </a:cubicBezTo>
                  <a:lnTo>
                    <a:pt x="1092" y="2362"/>
                  </a:lnTo>
                  <a:cubicBezTo>
                    <a:pt x="1168" y="2328"/>
                    <a:pt x="1261" y="2283"/>
                    <a:pt x="1369" y="2225"/>
                  </a:cubicBezTo>
                  <a:cubicBezTo>
                    <a:pt x="1334" y="2206"/>
                    <a:pt x="1305" y="2185"/>
                    <a:pt x="1284" y="2162"/>
                  </a:cubicBezTo>
                  <a:cubicBezTo>
                    <a:pt x="1263" y="2138"/>
                    <a:pt x="1245" y="2117"/>
                    <a:pt x="1232" y="2098"/>
                  </a:cubicBezTo>
                  <a:cubicBezTo>
                    <a:pt x="1216" y="2075"/>
                    <a:pt x="1205" y="2054"/>
                    <a:pt x="1200" y="2033"/>
                  </a:cubicBezTo>
                  <a:cubicBezTo>
                    <a:pt x="1197" y="2009"/>
                    <a:pt x="1200" y="1977"/>
                    <a:pt x="1203" y="1938"/>
                  </a:cubicBezTo>
                  <a:cubicBezTo>
                    <a:pt x="1208" y="1903"/>
                    <a:pt x="1216" y="1859"/>
                    <a:pt x="1226" y="1806"/>
                  </a:cubicBezTo>
                  <a:cubicBezTo>
                    <a:pt x="1240" y="1753"/>
                    <a:pt x="1258" y="1687"/>
                    <a:pt x="1287" y="1611"/>
                  </a:cubicBezTo>
                  <a:cubicBezTo>
                    <a:pt x="1408" y="1687"/>
                    <a:pt x="1503" y="1748"/>
                    <a:pt x="1572" y="1795"/>
                  </a:cubicBezTo>
                  <a:cubicBezTo>
                    <a:pt x="1637" y="1840"/>
                    <a:pt x="1688" y="1877"/>
                    <a:pt x="1722" y="1906"/>
                  </a:cubicBezTo>
                  <a:cubicBezTo>
                    <a:pt x="1759" y="1938"/>
                    <a:pt x="1785" y="1961"/>
                    <a:pt x="1793" y="1977"/>
                  </a:cubicBezTo>
                  <a:cubicBezTo>
                    <a:pt x="1798" y="1993"/>
                    <a:pt x="1798" y="2009"/>
                    <a:pt x="1798" y="2030"/>
                  </a:cubicBezTo>
                  <a:cubicBezTo>
                    <a:pt x="1796" y="2046"/>
                    <a:pt x="1793" y="2064"/>
                    <a:pt x="1790" y="2088"/>
                  </a:cubicBezTo>
                  <a:cubicBezTo>
                    <a:pt x="1788" y="2112"/>
                    <a:pt x="1780" y="2138"/>
                    <a:pt x="1769" y="2167"/>
                  </a:cubicBezTo>
                  <a:cubicBezTo>
                    <a:pt x="1822" y="2143"/>
                    <a:pt x="1872" y="2120"/>
                    <a:pt x="1919" y="2096"/>
                  </a:cubicBezTo>
                  <a:cubicBezTo>
                    <a:pt x="1967" y="2069"/>
                    <a:pt x="2012" y="2048"/>
                    <a:pt x="2051" y="2027"/>
                  </a:cubicBezTo>
                  <a:cubicBezTo>
                    <a:pt x="2096" y="2004"/>
                    <a:pt x="2141" y="1980"/>
                    <a:pt x="2183" y="1956"/>
                  </a:cubicBezTo>
                  <a:cubicBezTo>
                    <a:pt x="2228" y="1932"/>
                    <a:pt x="2273" y="1909"/>
                    <a:pt x="2320" y="1882"/>
                  </a:cubicBezTo>
                  <a:cubicBezTo>
                    <a:pt x="2360" y="1859"/>
                    <a:pt x="2407" y="1835"/>
                    <a:pt x="2462" y="1809"/>
                  </a:cubicBezTo>
                  <a:cubicBezTo>
                    <a:pt x="2515" y="1782"/>
                    <a:pt x="2570" y="1753"/>
                    <a:pt x="2626" y="1724"/>
                  </a:cubicBezTo>
                  <a:cubicBezTo>
                    <a:pt x="2557" y="1724"/>
                    <a:pt x="2491" y="1722"/>
                    <a:pt x="2425" y="1711"/>
                  </a:cubicBezTo>
                  <a:cubicBezTo>
                    <a:pt x="2362" y="1700"/>
                    <a:pt x="2304" y="1690"/>
                    <a:pt x="2252" y="1679"/>
                  </a:cubicBezTo>
                  <a:cubicBezTo>
                    <a:pt x="2191" y="1666"/>
                    <a:pt x="2136" y="1650"/>
                    <a:pt x="2083" y="1635"/>
                  </a:cubicBezTo>
                  <a:cubicBezTo>
                    <a:pt x="2030" y="1619"/>
                    <a:pt x="1967" y="1592"/>
                    <a:pt x="1898" y="1556"/>
                  </a:cubicBezTo>
                  <a:cubicBezTo>
                    <a:pt x="1838" y="1527"/>
                    <a:pt x="1767" y="1487"/>
                    <a:pt x="1682" y="1440"/>
                  </a:cubicBezTo>
                  <a:cubicBezTo>
                    <a:pt x="1598" y="1392"/>
                    <a:pt x="1503" y="1332"/>
                    <a:pt x="1400" y="1255"/>
                  </a:cubicBezTo>
                  <a:cubicBezTo>
                    <a:pt x="1435" y="1123"/>
                    <a:pt x="1464" y="1010"/>
                    <a:pt x="1487" y="920"/>
                  </a:cubicBezTo>
                  <a:cubicBezTo>
                    <a:pt x="1514" y="828"/>
                    <a:pt x="1535" y="754"/>
                    <a:pt x="1553" y="691"/>
                  </a:cubicBezTo>
                  <a:cubicBezTo>
                    <a:pt x="1574" y="623"/>
                    <a:pt x="1590" y="565"/>
                    <a:pt x="1603" y="520"/>
                  </a:cubicBezTo>
                  <a:cubicBezTo>
                    <a:pt x="1619" y="478"/>
                    <a:pt x="1643" y="428"/>
                    <a:pt x="1672" y="375"/>
                  </a:cubicBezTo>
                  <a:cubicBezTo>
                    <a:pt x="1698" y="330"/>
                    <a:pt x="1730" y="275"/>
                    <a:pt x="1772" y="211"/>
                  </a:cubicBezTo>
                  <a:cubicBezTo>
                    <a:pt x="1814" y="148"/>
                    <a:pt x="1867" y="77"/>
                    <a:pt x="19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8"/>
            <p:cNvSpPr/>
            <p:nvPr/>
          </p:nvSpPr>
          <p:spPr>
            <a:xfrm>
              <a:off x="5590044" y="1469323"/>
              <a:ext cx="148363" cy="117620"/>
            </a:xfrm>
            <a:custGeom>
              <a:rect b="b" l="l" r="r" t="t"/>
              <a:pathLst>
                <a:path extrusionOk="0" h="2289" w="2887">
                  <a:moveTo>
                    <a:pt x="2059" y="418"/>
                  </a:moveTo>
                  <a:cubicBezTo>
                    <a:pt x="2112" y="418"/>
                    <a:pt x="2165" y="423"/>
                    <a:pt x="2220" y="433"/>
                  </a:cubicBezTo>
                  <a:cubicBezTo>
                    <a:pt x="2294" y="446"/>
                    <a:pt x="2362" y="470"/>
                    <a:pt x="2428" y="509"/>
                  </a:cubicBezTo>
                  <a:cubicBezTo>
                    <a:pt x="2494" y="549"/>
                    <a:pt x="2541" y="604"/>
                    <a:pt x="2576" y="681"/>
                  </a:cubicBezTo>
                  <a:cubicBezTo>
                    <a:pt x="2589" y="712"/>
                    <a:pt x="2594" y="749"/>
                    <a:pt x="2591" y="794"/>
                  </a:cubicBezTo>
                  <a:cubicBezTo>
                    <a:pt x="2589" y="836"/>
                    <a:pt x="2576" y="881"/>
                    <a:pt x="2554" y="926"/>
                  </a:cubicBezTo>
                  <a:cubicBezTo>
                    <a:pt x="2533" y="968"/>
                    <a:pt x="2502" y="1010"/>
                    <a:pt x="2457" y="1050"/>
                  </a:cubicBezTo>
                  <a:cubicBezTo>
                    <a:pt x="2415" y="1089"/>
                    <a:pt x="2359" y="1118"/>
                    <a:pt x="2291" y="1142"/>
                  </a:cubicBezTo>
                  <a:cubicBezTo>
                    <a:pt x="2225" y="1163"/>
                    <a:pt x="2159" y="1179"/>
                    <a:pt x="2093" y="1187"/>
                  </a:cubicBezTo>
                  <a:cubicBezTo>
                    <a:pt x="2063" y="1190"/>
                    <a:pt x="2032" y="1192"/>
                    <a:pt x="2002" y="1192"/>
                  </a:cubicBezTo>
                  <a:cubicBezTo>
                    <a:pt x="1967" y="1192"/>
                    <a:pt x="1933" y="1190"/>
                    <a:pt x="1901" y="1184"/>
                  </a:cubicBezTo>
                  <a:cubicBezTo>
                    <a:pt x="1840" y="1174"/>
                    <a:pt x="1780" y="1152"/>
                    <a:pt x="1724" y="1116"/>
                  </a:cubicBezTo>
                  <a:cubicBezTo>
                    <a:pt x="1666" y="1081"/>
                    <a:pt x="1616" y="1031"/>
                    <a:pt x="1569" y="963"/>
                  </a:cubicBezTo>
                  <a:cubicBezTo>
                    <a:pt x="1532" y="907"/>
                    <a:pt x="1516" y="855"/>
                    <a:pt x="1521" y="797"/>
                  </a:cubicBezTo>
                  <a:cubicBezTo>
                    <a:pt x="1527" y="741"/>
                    <a:pt x="1545" y="691"/>
                    <a:pt x="1574" y="644"/>
                  </a:cubicBezTo>
                  <a:cubicBezTo>
                    <a:pt x="1603" y="596"/>
                    <a:pt x="1643" y="554"/>
                    <a:pt x="1687" y="517"/>
                  </a:cubicBezTo>
                  <a:cubicBezTo>
                    <a:pt x="1735" y="483"/>
                    <a:pt x="1782" y="459"/>
                    <a:pt x="1827" y="449"/>
                  </a:cubicBezTo>
                  <a:cubicBezTo>
                    <a:pt x="1875" y="436"/>
                    <a:pt x="1933" y="428"/>
                    <a:pt x="2004" y="420"/>
                  </a:cubicBezTo>
                  <a:cubicBezTo>
                    <a:pt x="2022" y="418"/>
                    <a:pt x="2040" y="418"/>
                    <a:pt x="2059" y="418"/>
                  </a:cubicBezTo>
                  <a:close/>
                  <a:moveTo>
                    <a:pt x="915" y="966"/>
                  </a:moveTo>
                  <a:cubicBezTo>
                    <a:pt x="1003" y="966"/>
                    <a:pt x="1082" y="977"/>
                    <a:pt x="1152" y="1000"/>
                  </a:cubicBezTo>
                  <a:cubicBezTo>
                    <a:pt x="1258" y="1034"/>
                    <a:pt x="1342" y="1097"/>
                    <a:pt x="1398" y="1184"/>
                  </a:cubicBezTo>
                  <a:cubicBezTo>
                    <a:pt x="1421" y="1224"/>
                    <a:pt x="1434" y="1271"/>
                    <a:pt x="1434" y="1329"/>
                  </a:cubicBezTo>
                  <a:cubicBezTo>
                    <a:pt x="1432" y="1384"/>
                    <a:pt x="1419" y="1440"/>
                    <a:pt x="1395" y="1495"/>
                  </a:cubicBezTo>
                  <a:cubicBezTo>
                    <a:pt x="1369" y="1548"/>
                    <a:pt x="1334" y="1598"/>
                    <a:pt x="1284" y="1643"/>
                  </a:cubicBezTo>
                  <a:cubicBezTo>
                    <a:pt x="1237" y="1687"/>
                    <a:pt x="1176" y="1722"/>
                    <a:pt x="1108" y="1743"/>
                  </a:cubicBezTo>
                  <a:cubicBezTo>
                    <a:pt x="1034" y="1764"/>
                    <a:pt x="965" y="1777"/>
                    <a:pt x="899" y="1785"/>
                  </a:cubicBezTo>
                  <a:cubicBezTo>
                    <a:pt x="871" y="1788"/>
                    <a:pt x="843" y="1790"/>
                    <a:pt x="816" y="1790"/>
                  </a:cubicBezTo>
                  <a:cubicBezTo>
                    <a:pt x="781" y="1790"/>
                    <a:pt x="748" y="1787"/>
                    <a:pt x="715" y="1780"/>
                  </a:cubicBezTo>
                  <a:cubicBezTo>
                    <a:pt x="657" y="1769"/>
                    <a:pt x="602" y="1745"/>
                    <a:pt x="552" y="1709"/>
                  </a:cubicBezTo>
                  <a:cubicBezTo>
                    <a:pt x="501" y="1674"/>
                    <a:pt x="457" y="1622"/>
                    <a:pt x="417" y="1556"/>
                  </a:cubicBezTo>
                  <a:cubicBezTo>
                    <a:pt x="383" y="1498"/>
                    <a:pt x="370" y="1434"/>
                    <a:pt x="372" y="1371"/>
                  </a:cubicBezTo>
                  <a:cubicBezTo>
                    <a:pt x="378" y="1308"/>
                    <a:pt x="396" y="1247"/>
                    <a:pt x="430" y="1192"/>
                  </a:cubicBezTo>
                  <a:cubicBezTo>
                    <a:pt x="462" y="1137"/>
                    <a:pt x="507" y="1089"/>
                    <a:pt x="565" y="1050"/>
                  </a:cubicBezTo>
                  <a:cubicBezTo>
                    <a:pt x="623" y="1010"/>
                    <a:pt x="689" y="986"/>
                    <a:pt x="765" y="976"/>
                  </a:cubicBezTo>
                  <a:cubicBezTo>
                    <a:pt x="818" y="969"/>
                    <a:pt x="868" y="966"/>
                    <a:pt x="915" y="966"/>
                  </a:cubicBezTo>
                  <a:close/>
                  <a:moveTo>
                    <a:pt x="1917" y="1"/>
                  </a:moveTo>
                  <a:cubicBezTo>
                    <a:pt x="1911" y="1"/>
                    <a:pt x="1905" y="1"/>
                    <a:pt x="1898" y="1"/>
                  </a:cubicBezTo>
                  <a:cubicBezTo>
                    <a:pt x="1795" y="3"/>
                    <a:pt x="1682" y="22"/>
                    <a:pt x="1558" y="56"/>
                  </a:cubicBezTo>
                  <a:cubicBezTo>
                    <a:pt x="1463" y="90"/>
                    <a:pt x="1387" y="138"/>
                    <a:pt x="1329" y="198"/>
                  </a:cubicBezTo>
                  <a:cubicBezTo>
                    <a:pt x="1303" y="222"/>
                    <a:pt x="1279" y="254"/>
                    <a:pt x="1258" y="288"/>
                  </a:cubicBezTo>
                  <a:cubicBezTo>
                    <a:pt x="1237" y="322"/>
                    <a:pt x="1224" y="362"/>
                    <a:pt x="1213" y="409"/>
                  </a:cubicBezTo>
                  <a:cubicBezTo>
                    <a:pt x="1202" y="454"/>
                    <a:pt x="1200" y="504"/>
                    <a:pt x="1202" y="557"/>
                  </a:cubicBezTo>
                  <a:cubicBezTo>
                    <a:pt x="1205" y="612"/>
                    <a:pt x="1221" y="673"/>
                    <a:pt x="1245" y="744"/>
                  </a:cubicBezTo>
                  <a:cubicBezTo>
                    <a:pt x="1189" y="689"/>
                    <a:pt x="1134" y="649"/>
                    <a:pt x="1076" y="617"/>
                  </a:cubicBezTo>
                  <a:cubicBezTo>
                    <a:pt x="1018" y="588"/>
                    <a:pt x="960" y="567"/>
                    <a:pt x="905" y="554"/>
                  </a:cubicBezTo>
                  <a:cubicBezTo>
                    <a:pt x="862" y="544"/>
                    <a:pt x="819" y="540"/>
                    <a:pt x="777" y="540"/>
                  </a:cubicBezTo>
                  <a:cubicBezTo>
                    <a:pt x="765" y="540"/>
                    <a:pt x="753" y="540"/>
                    <a:pt x="741" y="541"/>
                  </a:cubicBezTo>
                  <a:cubicBezTo>
                    <a:pt x="689" y="544"/>
                    <a:pt x="639" y="549"/>
                    <a:pt x="591" y="560"/>
                  </a:cubicBezTo>
                  <a:cubicBezTo>
                    <a:pt x="480" y="583"/>
                    <a:pt x="372" y="628"/>
                    <a:pt x="270" y="694"/>
                  </a:cubicBezTo>
                  <a:cubicBezTo>
                    <a:pt x="106" y="810"/>
                    <a:pt x="19" y="963"/>
                    <a:pt x="11" y="1152"/>
                  </a:cubicBezTo>
                  <a:cubicBezTo>
                    <a:pt x="1" y="1345"/>
                    <a:pt x="72" y="1566"/>
                    <a:pt x="222" y="1817"/>
                  </a:cubicBezTo>
                  <a:cubicBezTo>
                    <a:pt x="296" y="1940"/>
                    <a:pt x="380" y="2038"/>
                    <a:pt x="475" y="2112"/>
                  </a:cubicBezTo>
                  <a:cubicBezTo>
                    <a:pt x="567" y="2188"/>
                    <a:pt x="668" y="2238"/>
                    <a:pt x="770" y="2265"/>
                  </a:cubicBezTo>
                  <a:cubicBezTo>
                    <a:pt x="834" y="2280"/>
                    <a:pt x="897" y="2289"/>
                    <a:pt x="961" y="2289"/>
                  </a:cubicBezTo>
                  <a:cubicBezTo>
                    <a:pt x="1004" y="2289"/>
                    <a:pt x="1046" y="2285"/>
                    <a:pt x="1089" y="2278"/>
                  </a:cubicBezTo>
                  <a:cubicBezTo>
                    <a:pt x="1200" y="2259"/>
                    <a:pt x="1308" y="2222"/>
                    <a:pt x="1416" y="2162"/>
                  </a:cubicBezTo>
                  <a:cubicBezTo>
                    <a:pt x="1482" y="2120"/>
                    <a:pt x="1540" y="2064"/>
                    <a:pt x="1593" y="1996"/>
                  </a:cubicBezTo>
                  <a:cubicBezTo>
                    <a:pt x="1637" y="1938"/>
                    <a:pt x="1677" y="1861"/>
                    <a:pt x="1711" y="1769"/>
                  </a:cubicBezTo>
                  <a:cubicBezTo>
                    <a:pt x="1748" y="1677"/>
                    <a:pt x="1764" y="1564"/>
                    <a:pt x="1764" y="1432"/>
                  </a:cubicBezTo>
                  <a:cubicBezTo>
                    <a:pt x="1872" y="1514"/>
                    <a:pt x="1977" y="1566"/>
                    <a:pt x="2077" y="1587"/>
                  </a:cubicBezTo>
                  <a:cubicBezTo>
                    <a:pt x="2170" y="1606"/>
                    <a:pt x="2252" y="1617"/>
                    <a:pt x="2325" y="1617"/>
                  </a:cubicBezTo>
                  <a:cubicBezTo>
                    <a:pt x="2333" y="1617"/>
                    <a:pt x="2341" y="1617"/>
                    <a:pt x="2349" y="1616"/>
                  </a:cubicBezTo>
                  <a:cubicBezTo>
                    <a:pt x="2439" y="1608"/>
                    <a:pt x="2525" y="1590"/>
                    <a:pt x="2607" y="1556"/>
                  </a:cubicBezTo>
                  <a:cubicBezTo>
                    <a:pt x="2665" y="1527"/>
                    <a:pt x="2720" y="1477"/>
                    <a:pt x="2768" y="1405"/>
                  </a:cubicBezTo>
                  <a:cubicBezTo>
                    <a:pt x="2815" y="1334"/>
                    <a:pt x="2850" y="1253"/>
                    <a:pt x="2868" y="1160"/>
                  </a:cubicBezTo>
                  <a:cubicBezTo>
                    <a:pt x="2887" y="1068"/>
                    <a:pt x="2884" y="968"/>
                    <a:pt x="2865" y="863"/>
                  </a:cubicBezTo>
                  <a:cubicBezTo>
                    <a:pt x="2847" y="757"/>
                    <a:pt x="2802" y="657"/>
                    <a:pt x="2734" y="562"/>
                  </a:cubicBezTo>
                  <a:cubicBezTo>
                    <a:pt x="2636" y="430"/>
                    <a:pt x="2547" y="325"/>
                    <a:pt x="2457" y="241"/>
                  </a:cubicBezTo>
                  <a:cubicBezTo>
                    <a:pt x="2370" y="156"/>
                    <a:pt x="2280" y="96"/>
                    <a:pt x="2188" y="56"/>
                  </a:cubicBezTo>
                  <a:cubicBezTo>
                    <a:pt x="2102" y="19"/>
                    <a:pt x="2013" y="1"/>
                    <a:pt x="19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8"/>
            <p:cNvSpPr/>
            <p:nvPr/>
          </p:nvSpPr>
          <p:spPr>
            <a:xfrm>
              <a:off x="5519230" y="1566698"/>
              <a:ext cx="67372" cy="52310"/>
            </a:xfrm>
            <a:custGeom>
              <a:rect b="b" l="l" r="r" t="t"/>
              <a:pathLst>
                <a:path extrusionOk="0" h="1018" w="1311">
                  <a:moveTo>
                    <a:pt x="0" y="1"/>
                  </a:moveTo>
                  <a:lnTo>
                    <a:pt x="609" y="1018"/>
                  </a:lnTo>
                  <a:lnTo>
                    <a:pt x="1310" y="185"/>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8"/>
            <p:cNvSpPr/>
            <p:nvPr/>
          </p:nvSpPr>
          <p:spPr>
            <a:xfrm>
              <a:off x="5437161" y="1584837"/>
              <a:ext cx="117478" cy="62638"/>
            </a:xfrm>
            <a:custGeom>
              <a:rect b="b" l="l" r="r" t="t"/>
              <a:pathLst>
                <a:path extrusionOk="0" h="1219" w="2286">
                  <a:moveTo>
                    <a:pt x="2190" y="1"/>
                  </a:moveTo>
                  <a:lnTo>
                    <a:pt x="0" y="1010"/>
                  </a:lnTo>
                  <a:lnTo>
                    <a:pt x="95" y="1218"/>
                  </a:lnTo>
                  <a:lnTo>
                    <a:pt x="2285" y="209"/>
                  </a:lnTo>
                  <a:lnTo>
                    <a:pt x="2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8"/>
            <p:cNvSpPr/>
            <p:nvPr/>
          </p:nvSpPr>
          <p:spPr>
            <a:xfrm>
              <a:off x="5134736" y="2329259"/>
              <a:ext cx="482038" cy="259905"/>
            </a:xfrm>
            <a:custGeom>
              <a:rect b="b" l="l" r="r" t="t"/>
              <a:pathLst>
                <a:path extrusionOk="0" h="5058" w="9380">
                  <a:moveTo>
                    <a:pt x="8990" y="1"/>
                  </a:moveTo>
                  <a:lnTo>
                    <a:pt x="0" y="4230"/>
                  </a:lnTo>
                  <a:lnTo>
                    <a:pt x="391" y="5058"/>
                  </a:lnTo>
                  <a:lnTo>
                    <a:pt x="9380" y="828"/>
                  </a:lnTo>
                  <a:lnTo>
                    <a:pt x="89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8"/>
            <p:cNvSpPr/>
            <p:nvPr/>
          </p:nvSpPr>
          <p:spPr>
            <a:xfrm>
              <a:off x="5216958" y="2380337"/>
              <a:ext cx="798960" cy="380043"/>
            </a:xfrm>
            <a:custGeom>
              <a:rect b="b" l="l" r="r" t="t"/>
              <a:pathLst>
                <a:path extrusionOk="0" h="7396" w="15547">
                  <a:moveTo>
                    <a:pt x="15183" y="0"/>
                  </a:moveTo>
                  <a:lnTo>
                    <a:pt x="0" y="6554"/>
                  </a:lnTo>
                  <a:lnTo>
                    <a:pt x="364" y="7395"/>
                  </a:lnTo>
                  <a:lnTo>
                    <a:pt x="15546" y="841"/>
                  </a:lnTo>
                  <a:lnTo>
                    <a:pt x="15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8"/>
            <p:cNvSpPr/>
            <p:nvPr/>
          </p:nvSpPr>
          <p:spPr>
            <a:xfrm>
              <a:off x="5293580" y="2590247"/>
              <a:ext cx="618993" cy="322441"/>
            </a:xfrm>
            <a:custGeom>
              <a:rect b="b" l="l" r="r" t="t"/>
              <a:pathLst>
                <a:path extrusionOk="0" h="6275" w="12045">
                  <a:moveTo>
                    <a:pt x="11660" y="0"/>
                  </a:moveTo>
                  <a:lnTo>
                    <a:pt x="1" y="5445"/>
                  </a:lnTo>
                  <a:lnTo>
                    <a:pt x="388" y="6275"/>
                  </a:lnTo>
                  <a:lnTo>
                    <a:pt x="12045" y="828"/>
                  </a:lnTo>
                  <a:lnTo>
                    <a:pt x="116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8"/>
            <p:cNvSpPr/>
            <p:nvPr/>
          </p:nvSpPr>
          <p:spPr>
            <a:xfrm>
              <a:off x="5385978" y="2837771"/>
              <a:ext cx="418777" cy="213607"/>
            </a:xfrm>
            <a:custGeom>
              <a:rect b="b" l="l" r="r" t="t"/>
              <a:pathLst>
                <a:path extrusionOk="0" h="4157" w="8149">
                  <a:moveTo>
                    <a:pt x="7790" y="1"/>
                  </a:moveTo>
                  <a:lnTo>
                    <a:pt x="0" y="3316"/>
                  </a:lnTo>
                  <a:lnTo>
                    <a:pt x="359" y="4157"/>
                  </a:lnTo>
                  <a:lnTo>
                    <a:pt x="8149" y="841"/>
                  </a:lnTo>
                  <a:lnTo>
                    <a:pt x="7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 name="Google Shape;1625;p28"/>
          <p:cNvGrpSpPr/>
          <p:nvPr/>
        </p:nvGrpSpPr>
        <p:grpSpPr>
          <a:xfrm>
            <a:off x="7235298" y="1114578"/>
            <a:ext cx="731455" cy="1853956"/>
            <a:chOff x="5945555" y="777725"/>
            <a:chExt cx="644170" cy="1632722"/>
          </a:xfrm>
        </p:grpSpPr>
        <p:sp>
          <p:nvSpPr>
            <p:cNvPr id="1626" name="Google Shape;1626;p28"/>
            <p:cNvSpPr/>
            <p:nvPr/>
          </p:nvSpPr>
          <p:spPr>
            <a:xfrm>
              <a:off x="5945555" y="953772"/>
              <a:ext cx="613854" cy="1456662"/>
            </a:xfrm>
            <a:custGeom>
              <a:rect b="b" l="l" r="r" t="t"/>
              <a:pathLst>
                <a:path extrusionOk="0" h="28348" w="11945">
                  <a:moveTo>
                    <a:pt x="5203" y="1"/>
                  </a:moveTo>
                  <a:lnTo>
                    <a:pt x="1" y="21319"/>
                  </a:lnTo>
                  <a:cubicBezTo>
                    <a:pt x="1" y="21319"/>
                    <a:pt x="915" y="28289"/>
                    <a:pt x="2059" y="28347"/>
                  </a:cubicBezTo>
                  <a:cubicBezTo>
                    <a:pt x="2065" y="28348"/>
                    <a:pt x="2071" y="28348"/>
                    <a:pt x="2078" y="28348"/>
                  </a:cubicBezTo>
                  <a:cubicBezTo>
                    <a:pt x="3246" y="28348"/>
                    <a:pt x="7203" y="23069"/>
                    <a:pt x="7203" y="23069"/>
                  </a:cubicBezTo>
                  <a:lnTo>
                    <a:pt x="11944" y="478"/>
                  </a:lnTo>
                  <a:lnTo>
                    <a:pt x="520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8"/>
            <p:cNvSpPr/>
            <p:nvPr/>
          </p:nvSpPr>
          <p:spPr>
            <a:xfrm>
              <a:off x="6204094" y="777725"/>
              <a:ext cx="385631" cy="339552"/>
            </a:xfrm>
            <a:custGeom>
              <a:rect b="b" l="l" r="r" t="t"/>
              <a:pathLst>
                <a:path extrusionOk="0" h="6608" w="7504">
                  <a:moveTo>
                    <a:pt x="1143" y="1"/>
                  </a:moveTo>
                  <a:cubicBezTo>
                    <a:pt x="1045" y="1"/>
                    <a:pt x="976" y="7"/>
                    <a:pt x="942" y="19"/>
                  </a:cubicBezTo>
                  <a:cubicBezTo>
                    <a:pt x="515" y="169"/>
                    <a:pt x="1" y="6075"/>
                    <a:pt x="1" y="6075"/>
                  </a:cubicBezTo>
                  <a:lnTo>
                    <a:pt x="5904" y="6608"/>
                  </a:lnTo>
                  <a:cubicBezTo>
                    <a:pt x="5904" y="6608"/>
                    <a:pt x="7504" y="2151"/>
                    <a:pt x="7277" y="1427"/>
                  </a:cubicBezTo>
                  <a:cubicBezTo>
                    <a:pt x="7066" y="763"/>
                    <a:pt x="2253" y="1"/>
                    <a:pt x="11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8"/>
            <p:cNvSpPr/>
            <p:nvPr/>
          </p:nvSpPr>
          <p:spPr>
            <a:xfrm>
              <a:off x="5951105" y="2056762"/>
              <a:ext cx="350685" cy="252352"/>
            </a:xfrm>
            <a:custGeom>
              <a:rect b="b" l="l" r="r" t="t"/>
              <a:pathLst>
                <a:path extrusionOk="0" h="4911" w="6824">
                  <a:moveTo>
                    <a:pt x="1021" y="0"/>
                  </a:moveTo>
                  <a:cubicBezTo>
                    <a:pt x="694" y="0"/>
                    <a:pt x="320" y="282"/>
                    <a:pt x="1" y="599"/>
                  </a:cubicBezTo>
                  <a:cubicBezTo>
                    <a:pt x="135" y="1488"/>
                    <a:pt x="391" y="3011"/>
                    <a:pt x="718" y="4334"/>
                  </a:cubicBezTo>
                  <a:cubicBezTo>
                    <a:pt x="1058" y="4138"/>
                    <a:pt x="1585" y="3912"/>
                    <a:pt x="2212" y="3912"/>
                  </a:cubicBezTo>
                  <a:cubicBezTo>
                    <a:pt x="2859" y="3912"/>
                    <a:pt x="3612" y="4152"/>
                    <a:pt x="4378" y="4911"/>
                  </a:cubicBezTo>
                  <a:cubicBezTo>
                    <a:pt x="5372" y="3817"/>
                    <a:pt x="6363" y="2558"/>
                    <a:pt x="6824" y="1957"/>
                  </a:cubicBezTo>
                  <a:cubicBezTo>
                    <a:pt x="6643" y="1074"/>
                    <a:pt x="6217" y="803"/>
                    <a:pt x="5762" y="803"/>
                  </a:cubicBezTo>
                  <a:cubicBezTo>
                    <a:pt x="5036" y="803"/>
                    <a:pt x="4236" y="1493"/>
                    <a:pt x="4236" y="1493"/>
                  </a:cubicBezTo>
                  <a:cubicBezTo>
                    <a:pt x="4151" y="647"/>
                    <a:pt x="3780" y="383"/>
                    <a:pt x="3350" y="383"/>
                  </a:cubicBezTo>
                  <a:cubicBezTo>
                    <a:pt x="2637" y="383"/>
                    <a:pt x="1761" y="1111"/>
                    <a:pt x="1761" y="1111"/>
                  </a:cubicBezTo>
                  <a:cubicBezTo>
                    <a:pt x="1633" y="286"/>
                    <a:pt x="1351" y="0"/>
                    <a:pt x="10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8"/>
            <p:cNvSpPr/>
            <p:nvPr/>
          </p:nvSpPr>
          <p:spPr>
            <a:xfrm>
              <a:off x="5987951" y="2257731"/>
              <a:ext cx="188190" cy="152716"/>
            </a:xfrm>
            <a:custGeom>
              <a:rect b="b" l="l" r="r" t="t"/>
              <a:pathLst>
                <a:path extrusionOk="0" h="2972" w="3662">
                  <a:moveTo>
                    <a:pt x="1495" y="1"/>
                  </a:moveTo>
                  <a:cubicBezTo>
                    <a:pt x="868" y="1"/>
                    <a:pt x="341" y="227"/>
                    <a:pt x="1" y="423"/>
                  </a:cubicBezTo>
                  <a:cubicBezTo>
                    <a:pt x="346" y="1791"/>
                    <a:pt x="773" y="2945"/>
                    <a:pt x="1234" y="2971"/>
                  </a:cubicBezTo>
                  <a:cubicBezTo>
                    <a:pt x="1240" y="2972"/>
                    <a:pt x="1246" y="2972"/>
                    <a:pt x="1252" y="2972"/>
                  </a:cubicBezTo>
                  <a:cubicBezTo>
                    <a:pt x="1736" y="2972"/>
                    <a:pt x="2701" y="2064"/>
                    <a:pt x="3661" y="1000"/>
                  </a:cubicBezTo>
                  <a:cubicBezTo>
                    <a:pt x="2895" y="241"/>
                    <a:pt x="2142" y="1"/>
                    <a:pt x="14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8"/>
            <p:cNvSpPr/>
            <p:nvPr/>
          </p:nvSpPr>
          <p:spPr>
            <a:xfrm>
              <a:off x="6047254" y="1096521"/>
              <a:ext cx="236394" cy="969943"/>
            </a:xfrm>
            <a:custGeom>
              <a:rect b="b" l="l" r="r" t="t"/>
              <a:pathLst>
                <a:path extrusionOk="0" h="18876" w="4600">
                  <a:moveTo>
                    <a:pt x="4378" y="1"/>
                  </a:moveTo>
                  <a:lnTo>
                    <a:pt x="1" y="18823"/>
                  </a:lnTo>
                  <a:lnTo>
                    <a:pt x="225" y="18875"/>
                  </a:lnTo>
                  <a:lnTo>
                    <a:pt x="4600" y="53"/>
                  </a:lnTo>
                  <a:lnTo>
                    <a:pt x="43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8"/>
            <p:cNvSpPr/>
            <p:nvPr/>
          </p:nvSpPr>
          <p:spPr>
            <a:xfrm>
              <a:off x="6184463" y="1116407"/>
              <a:ext cx="224985" cy="967939"/>
            </a:xfrm>
            <a:custGeom>
              <a:rect b="b" l="l" r="r" t="t"/>
              <a:pathLst>
                <a:path extrusionOk="0" h="18837" w="4378">
                  <a:moveTo>
                    <a:pt x="4154" y="1"/>
                  </a:moveTo>
                  <a:lnTo>
                    <a:pt x="1" y="18789"/>
                  </a:lnTo>
                  <a:lnTo>
                    <a:pt x="225" y="18836"/>
                  </a:lnTo>
                  <a:lnTo>
                    <a:pt x="4378" y="51"/>
                  </a:lnTo>
                  <a:lnTo>
                    <a:pt x="41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8"/>
            <p:cNvSpPr/>
            <p:nvPr/>
          </p:nvSpPr>
          <p:spPr>
            <a:xfrm>
              <a:off x="6171308" y="953772"/>
              <a:ext cx="388097" cy="269823"/>
            </a:xfrm>
            <a:custGeom>
              <a:rect b="b" l="l" r="r" t="t"/>
              <a:pathLst>
                <a:path extrusionOk="0" h="5251" w="7552">
                  <a:moveTo>
                    <a:pt x="810" y="1"/>
                  </a:moveTo>
                  <a:lnTo>
                    <a:pt x="1" y="3306"/>
                  </a:lnTo>
                  <a:lnTo>
                    <a:pt x="6550" y="5251"/>
                  </a:lnTo>
                  <a:lnTo>
                    <a:pt x="7551" y="478"/>
                  </a:lnTo>
                  <a:lnTo>
                    <a:pt x="81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8"/>
            <p:cNvSpPr/>
            <p:nvPr/>
          </p:nvSpPr>
          <p:spPr>
            <a:xfrm>
              <a:off x="6181637" y="1072267"/>
              <a:ext cx="340407" cy="99327"/>
            </a:xfrm>
            <a:custGeom>
              <a:rect b="b" l="l" r="r" t="t"/>
              <a:pathLst>
                <a:path extrusionOk="0" h="1933" w="6624">
                  <a:moveTo>
                    <a:pt x="56" y="1"/>
                  </a:moveTo>
                  <a:lnTo>
                    <a:pt x="0" y="222"/>
                  </a:lnTo>
                  <a:lnTo>
                    <a:pt x="6565" y="1933"/>
                  </a:lnTo>
                  <a:lnTo>
                    <a:pt x="6623" y="1711"/>
                  </a:lnTo>
                  <a:lnTo>
                    <a:pt x="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8"/>
            <p:cNvSpPr/>
            <p:nvPr/>
          </p:nvSpPr>
          <p:spPr>
            <a:xfrm>
              <a:off x="6215194" y="976947"/>
              <a:ext cx="322267" cy="41057"/>
            </a:xfrm>
            <a:custGeom>
              <a:rect b="b" l="l" r="r" t="t"/>
              <a:pathLst>
                <a:path extrusionOk="0" h="799" w="6271">
                  <a:moveTo>
                    <a:pt x="22" y="0"/>
                  </a:moveTo>
                  <a:lnTo>
                    <a:pt x="1" y="227"/>
                  </a:lnTo>
                  <a:lnTo>
                    <a:pt x="6249" y="799"/>
                  </a:lnTo>
                  <a:lnTo>
                    <a:pt x="6270" y="570"/>
                  </a:lnTo>
                  <a:lnTo>
                    <a:pt x="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 name="Google Shape;1635;p28"/>
          <p:cNvGrpSpPr/>
          <p:nvPr/>
        </p:nvGrpSpPr>
        <p:grpSpPr>
          <a:xfrm>
            <a:off x="152403" y="3551166"/>
            <a:ext cx="1572389" cy="1439927"/>
            <a:chOff x="228592" y="2830186"/>
            <a:chExt cx="2277504" cy="2084736"/>
          </a:xfrm>
        </p:grpSpPr>
        <p:sp>
          <p:nvSpPr>
            <p:cNvPr id="1636" name="Google Shape;1636;p28"/>
            <p:cNvSpPr/>
            <p:nvPr/>
          </p:nvSpPr>
          <p:spPr>
            <a:xfrm>
              <a:off x="228592" y="2830186"/>
              <a:ext cx="2277504" cy="2084736"/>
            </a:xfrm>
            <a:custGeom>
              <a:rect b="b" l="l" r="r" t="t"/>
              <a:pathLst>
                <a:path extrusionOk="0" h="32470" w="35471">
                  <a:moveTo>
                    <a:pt x="1" y="1"/>
                  </a:moveTo>
                  <a:lnTo>
                    <a:pt x="1" y="32469"/>
                  </a:lnTo>
                  <a:lnTo>
                    <a:pt x="35471" y="32469"/>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8"/>
            <p:cNvSpPr/>
            <p:nvPr/>
          </p:nvSpPr>
          <p:spPr>
            <a:xfrm>
              <a:off x="280537" y="2964887"/>
              <a:ext cx="2082442" cy="1905990"/>
            </a:xfrm>
            <a:custGeom>
              <a:rect b="b" l="l" r="r" t="t"/>
              <a:pathLst>
                <a:path extrusionOk="0" h="29686" w="32433">
                  <a:moveTo>
                    <a:pt x="230" y="520"/>
                  </a:moveTo>
                  <a:lnTo>
                    <a:pt x="31845" y="29457"/>
                  </a:lnTo>
                  <a:lnTo>
                    <a:pt x="230" y="29457"/>
                  </a:lnTo>
                  <a:lnTo>
                    <a:pt x="230" y="520"/>
                  </a:lnTo>
                  <a:close/>
                  <a:moveTo>
                    <a:pt x="1" y="1"/>
                  </a:moveTo>
                  <a:lnTo>
                    <a:pt x="1" y="29686"/>
                  </a:lnTo>
                  <a:lnTo>
                    <a:pt x="32432" y="29686"/>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8"/>
            <p:cNvSpPr/>
            <p:nvPr/>
          </p:nvSpPr>
          <p:spPr>
            <a:xfrm>
              <a:off x="280537" y="4601076"/>
              <a:ext cx="261838" cy="269789"/>
            </a:xfrm>
            <a:custGeom>
              <a:rect b="b" l="l" r="r" t="t"/>
              <a:pathLst>
                <a:path extrusionOk="0" h="4202" w="4078">
                  <a:moveTo>
                    <a:pt x="3849" y="230"/>
                  </a:moveTo>
                  <a:lnTo>
                    <a:pt x="3849" y="3973"/>
                  </a:lnTo>
                  <a:lnTo>
                    <a:pt x="230" y="3973"/>
                  </a:lnTo>
                  <a:lnTo>
                    <a:pt x="230" y="230"/>
                  </a:lnTo>
                  <a:close/>
                  <a:moveTo>
                    <a:pt x="1" y="1"/>
                  </a:moveTo>
                  <a:lnTo>
                    <a:pt x="1" y="4202"/>
                  </a:lnTo>
                  <a:lnTo>
                    <a:pt x="4078" y="4202"/>
                  </a:lnTo>
                  <a:lnTo>
                    <a:pt x="40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25" name="Shape 6325"/>
        <p:cNvGrpSpPr/>
        <p:nvPr/>
      </p:nvGrpSpPr>
      <p:grpSpPr>
        <a:xfrm>
          <a:off x="0" y="0"/>
          <a:ext cx="0" cy="0"/>
          <a:chOff x="0" y="0"/>
          <a:chExt cx="0" cy="0"/>
        </a:xfrm>
      </p:grpSpPr>
      <p:grpSp>
        <p:nvGrpSpPr>
          <p:cNvPr id="6326" name="Google Shape;6326;p55"/>
          <p:cNvGrpSpPr/>
          <p:nvPr/>
        </p:nvGrpSpPr>
        <p:grpSpPr>
          <a:xfrm>
            <a:off x="826133" y="2318098"/>
            <a:ext cx="387992" cy="329326"/>
            <a:chOff x="839307" y="2318098"/>
            <a:chExt cx="387992" cy="329326"/>
          </a:xfrm>
        </p:grpSpPr>
        <p:sp>
          <p:nvSpPr>
            <p:cNvPr id="6327" name="Google Shape;6327;p55"/>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55"/>
          <p:cNvGrpSpPr/>
          <p:nvPr/>
        </p:nvGrpSpPr>
        <p:grpSpPr>
          <a:xfrm>
            <a:off x="1401816" y="2289671"/>
            <a:ext cx="387073" cy="385996"/>
            <a:chOff x="1414990" y="2289671"/>
            <a:chExt cx="387073" cy="385996"/>
          </a:xfrm>
        </p:grpSpPr>
        <p:sp>
          <p:nvSpPr>
            <p:cNvPr id="6338" name="Google Shape;6338;p55"/>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6" name="Google Shape;6356;p55"/>
          <p:cNvGrpSpPr/>
          <p:nvPr/>
        </p:nvGrpSpPr>
        <p:grpSpPr>
          <a:xfrm>
            <a:off x="1976737" y="2306065"/>
            <a:ext cx="387099" cy="353207"/>
            <a:chOff x="1989911" y="2306065"/>
            <a:chExt cx="387099" cy="353207"/>
          </a:xfrm>
        </p:grpSpPr>
        <p:sp>
          <p:nvSpPr>
            <p:cNvPr id="6357" name="Google Shape;6357;p55"/>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55"/>
          <p:cNvGrpSpPr/>
          <p:nvPr/>
        </p:nvGrpSpPr>
        <p:grpSpPr>
          <a:xfrm>
            <a:off x="2579927" y="2288778"/>
            <a:ext cx="204663" cy="363007"/>
            <a:chOff x="2593102" y="2288778"/>
            <a:chExt cx="204663" cy="363007"/>
          </a:xfrm>
        </p:grpSpPr>
        <p:sp>
          <p:nvSpPr>
            <p:cNvPr id="6365" name="Google Shape;6365;p55"/>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55"/>
          <p:cNvGrpSpPr/>
          <p:nvPr/>
        </p:nvGrpSpPr>
        <p:grpSpPr>
          <a:xfrm>
            <a:off x="2957699" y="2329763"/>
            <a:ext cx="403651" cy="305996"/>
            <a:chOff x="2970874" y="2329763"/>
            <a:chExt cx="403651" cy="305996"/>
          </a:xfrm>
        </p:grpSpPr>
        <p:sp>
          <p:nvSpPr>
            <p:cNvPr id="6375" name="Google Shape;6375;p55"/>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4" name="Google Shape;6384;p55"/>
          <p:cNvGrpSpPr/>
          <p:nvPr/>
        </p:nvGrpSpPr>
        <p:grpSpPr>
          <a:xfrm>
            <a:off x="3532620" y="2318755"/>
            <a:ext cx="387835" cy="327933"/>
            <a:chOff x="3545795" y="2318755"/>
            <a:chExt cx="387835" cy="327933"/>
          </a:xfrm>
        </p:grpSpPr>
        <p:sp>
          <p:nvSpPr>
            <p:cNvPr id="6385" name="Google Shape;6385;p55"/>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88" name="Google Shape;6388;p55"/>
            <p:cNvGrpSpPr/>
            <p:nvPr/>
          </p:nvGrpSpPr>
          <p:grpSpPr>
            <a:xfrm>
              <a:off x="3545795" y="2322301"/>
              <a:ext cx="387835" cy="324387"/>
              <a:chOff x="3545795" y="2322301"/>
              <a:chExt cx="387835" cy="324387"/>
            </a:xfrm>
          </p:grpSpPr>
          <p:sp>
            <p:nvSpPr>
              <p:cNvPr id="6389" name="Google Shape;6389;p55"/>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6" name="Google Shape;6396;p55"/>
          <p:cNvGrpSpPr/>
          <p:nvPr/>
        </p:nvGrpSpPr>
        <p:grpSpPr>
          <a:xfrm>
            <a:off x="4705294" y="2306984"/>
            <a:ext cx="364294" cy="351552"/>
            <a:chOff x="4718468" y="2306984"/>
            <a:chExt cx="364294" cy="351552"/>
          </a:xfrm>
        </p:grpSpPr>
        <p:sp>
          <p:nvSpPr>
            <p:cNvPr id="6397" name="Google Shape;6397;p55"/>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55"/>
          <p:cNvGrpSpPr/>
          <p:nvPr/>
        </p:nvGrpSpPr>
        <p:grpSpPr>
          <a:xfrm>
            <a:off x="4134734" y="2303017"/>
            <a:ext cx="361194" cy="359355"/>
            <a:chOff x="4147908" y="2303017"/>
            <a:chExt cx="361194" cy="359355"/>
          </a:xfrm>
        </p:grpSpPr>
        <p:sp>
          <p:nvSpPr>
            <p:cNvPr id="6408" name="Google Shape;6408;p55"/>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55"/>
          <p:cNvGrpSpPr/>
          <p:nvPr/>
        </p:nvGrpSpPr>
        <p:grpSpPr>
          <a:xfrm>
            <a:off x="5278954" y="2299891"/>
            <a:ext cx="367027" cy="365214"/>
            <a:chOff x="5292128" y="2299891"/>
            <a:chExt cx="367027" cy="365214"/>
          </a:xfrm>
        </p:grpSpPr>
        <p:sp>
          <p:nvSpPr>
            <p:cNvPr id="6423" name="Google Shape;6423;p55"/>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55"/>
          <p:cNvGrpSpPr/>
          <p:nvPr/>
        </p:nvGrpSpPr>
        <p:grpSpPr>
          <a:xfrm>
            <a:off x="5860443" y="2309901"/>
            <a:ext cx="345720" cy="345720"/>
            <a:chOff x="5873617" y="2309901"/>
            <a:chExt cx="345720" cy="345720"/>
          </a:xfrm>
        </p:grpSpPr>
        <p:sp>
          <p:nvSpPr>
            <p:cNvPr id="6430" name="Google Shape;6430;p55"/>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9" name="Google Shape;6449;p55"/>
          <p:cNvGrpSpPr/>
          <p:nvPr/>
        </p:nvGrpSpPr>
        <p:grpSpPr>
          <a:xfrm>
            <a:off x="6850154" y="2297710"/>
            <a:ext cx="391460" cy="370127"/>
            <a:chOff x="6863329" y="2297710"/>
            <a:chExt cx="391460" cy="370127"/>
          </a:xfrm>
        </p:grpSpPr>
        <p:sp>
          <p:nvSpPr>
            <p:cNvPr id="6450" name="Google Shape;6450;p55"/>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9" name="Google Shape;6459;p55"/>
          <p:cNvGrpSpPr/>
          <p:nvPr/>
        </p:nvGrpSpPr>
        <p:grpSpPr>
          <a:xfrm>
            <a:off x="7408313" y="2318518"/>
            <a:ext cx="342620" cy="328459"/>
            <a:chOff x="7421488" y="2318518"/>
            <a:chExt cx="342620" cy="328459"/>
          </a:xfrm>
        </p:grpSpPr>
        <p:sp>
          <p:nvSpPr>
            <p:cNvPr id="6460" name="Google Shape;6460;p55"/>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55"/>
          <p:cNvGrpSpPr/>
          <p:nvPr/>
        </p:nvGrpSpPr>
        <p:grpSpPr>
          <a:xfrm>
            <a:off x="2495198" y="2779889"/>
            <a:ext cx="337523" cy="337680"/>
            <a:chOff x="2508373" y="2779889"/>
            <a:chExt cx="337523" cy="337680"/>
          </a:xfrm>
        </p:grpSpPr>
        <p:sp>
          <p:nvSpPr>
            <p:cNvPr id="6468" name="Google Shape;6468;p55"/>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55"/>
          <p:cNvGrpSpPr/>
          <p:nvPr/>
        </p:nvGrpSpPr>
        <p:grpSpPr>
          <a:xfrm>
            <a:off x="2137900" y="4141593"/>
            <a:ext cx="410613" cy="372229"/>
            <a:chOff x="1884401" y="4141593"/>
            <a:chExt cx="410613" cy="372229"/>
          </a:xfrm>
        </p:grpSpPr>
        <p:sp>
          <p:nvSpPr>
            <p:cNvPr id="6475" name="Google Shape;6475;p55"/>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55"/>
          <p:cNvGrpSpPr/>
          <p:nvPr/>
        </p:nvGrpSpPr>
        <p:grpSpPr>
          <a:xfrm>
            <a:off x="1417658" y="2773689"/>
            <a:ext cx="294515" cy="349897"/>
            <a:chOff x="1430832" y="2773689"/>
            <a:chExt cx="294515" cy="349897"/>
          </a:xfrm>
        </p:grpSpPr>
        <p:sp>
          <p:nvSpPr>
            <p:cNvPr id="6483" name="Google Shape;6483;p55"/>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55"/>
          <p:cNvGrpSpPr/>
          <p:nvPr/>
        </p:nvGrpSpPr>
        <p:grpSpPr>
          <a:xfrm>
            <a:off x="3069042" y="2788586"/>
            <a:ext cx="288866" cy="320236"/>
            <a:chOff x="3082217" y="2788586"/>
            <a:chExt cx="288866" cy="320236"/>
          </a:xfrm>
        </p:grpSpPr>
        <p:sp>
          <p:nvSpPr>
            <p:cNvPr id="6497" name="Google Shape;6497;p55"/>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4" name="Google Shape;6504;p55"/>
          <p:cNvGrpSpPr/>
          <p:nvPr/>
        </p:nvGrpSpPr>
        <p:grpSpPr>
          <a:xfrm>
            <a:off x="3597382" y="2780704"/>
            <a:ext cx="325017" cy="336052"/>
            <a:chOff x="3610557" y="2780704"/>
            <a:chExt cx="325017" cy="336052"/>
          </a:xfrm>
        </p:grpSpPr>
        <p:sp>
          <p:nvSpPr>
            <p:cNvPr id="6505" name="Google Shape;6505;p55"/>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55"/>
          <p:cNvGrpSpPr/>
          <p:nvPr/>
        </p:nvGrpSpPr>
        <p:grpSpPr>
          <a:xfrm>
            <a:off x="4165893" y="2811495"/>
            <a:ext cx="286475" cy="274390"/>
            <a:chOff x="4179067" y="2811495"/>
            <a:chExt cx="286475" cy="274390"/>
          </a:xfrm>
        </p:grpSpPr>
        <p:sp>
          <p:nvSpPr>
            <p:cNvPr id="6509" name="Google Shape;6509;p55"/>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8" name="Google Shape;6518;p55"/>
          <p:cNvGrpSpPr/>
          <p:nvPr/>
        </p:nvGrpSpPr>
        <p:grpSpPr>
          <a:xfrm>
            <a:off x="4673583" y="2762156"/>
            <a:ext cx="371047" cy="374199"/>
            <a:chOff x="4686757" y="2762156"/>
            <a:chExt cx="371047" cy="374199"/>
          </a:xfrm>
        </p:grpSpPr>
        <p:sp>
          <p:nvSpPr>
            <p:cNvPr id="6519" name="Google Shape;6519;p55"/>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6" name="Google Shape;6526;p55"/>
          <p:cNvGrpSpPr/>
          <p:nvPr/>
        </p:nvGrpSpPr>
        <p:grpSpPr>
          <a:xfrm>
            <a:off x="5208438" y="2784802"/>
            <a:ext cx="406567" cy="327855"/>
            <a:chOff x="5221613" y="2784802"/>
            <a:chExt cx="406567" cy="327855"/>
          </a:xfrm>
        </p:grpSpPr>
        <p:sp>
          <p:nvSpPr>
            <p:cNvPr id="6527" name="Google Shape;6527;p55"/>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7" name="Google Shape;6557;p55"/>
          <p:cNvGrpSpPr/>
          <p:nvPr/>
        </p:nvGrpSpPr>
        <p:grpSpPr>
          <a:xfrm>
            <a:off x="5799412" y="2760921"/>
            <a:ext cx="303605" cy="375434"/>
            <a:chOff x="5812586" y="2760921"/>
            <a:chExt cx="303605" cy="375434"/>
          </a:xfrm>
        </p:grpSpPr>
        <p:sp>
          <p:nvSpPr>
            <p:cNvPr id="6558" name="Google Shape;6558;p55"/>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55"/>
          <p:cNvGrpSpPr/>
          <p:nvPr/>
        </p:nvGrpSpPr>
        <p:grpSpPr>
          <a:xfrm>
            <a:off x="6321499" y="2759633"/>
            <a:ext cx="378508" cy="378166"/>
            <a:chOff x="6334673" y="2759633"/>
            <a:chExt cx="378508" cy="378166"/>
          </a:xfrm>
        </p:grpSpPr>
        <p:sp>
          <p:nvSpPr>
            <p:cNvPr id="6570" name="Google Shape;6570;p55"/>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4" name="Google Shape;6574;p55"/>
          <p:cNvGrpSpPr/>
          <p:nvPr/>
        </p:nvGrpSpPr>
        <p:grpSpPr>
          <a:xfrm>
            <a:off x="7999471" y="2806477"/>
            <a:ext cx="319763" cy="284505"/>
            <a:chOff x="8012645" y="2806477"/>
            <a:chExt cx="319763" cy="284505"/>
          </a:xfrm>
        </p:grpSpPr>
        <p:sp>
          <p:nvSpPr>
            <p:cNvPr id="6575" name="Google Shape;6575;p55"/>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55"/>
          <p:cNvGrpSpPr/>
          <p:nvPr/>
        </p:nvGrpSpPr>
        <p:grpSpPr>
          <a:xfrm>
            <a:off x="2707935" y="4162138"/>
            <a:ext cx="385339" cy="388071"/>
            <a:chOff x="2454435" y="4162138"/>
            <a:chExt cx="385339" cy="388071"/>
          </a:xfrm>
        </p:grpSpPr>
        <p:sp>
          <p:nvSpPr>
            <p:cNvPr id="6586" name="Google Shape;6586;p55"/>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55"/>
          <p:cNvGrpSpPr/>
          <p:nvPr/>
        </p:nvGrpSpPr>
        <p:grpSpPr>
          <a:xfrm>
            <a:off x="3855439" y="4161192"/>
            <a:ext cx="275178" cy="388912"/>
            <a:chOff x="3601939" y="4161192"/>
            <a:chExt cx="275178" cy="388912"/>
          </a:xfrm>
        </p:grpSpPr>
        <p:sp>
          <p:nvSpPr>
            <p:cNvPr id="6598" name="Google Shape;6598;p55"/>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55"/>
          <p:cNvGrpSpPr/>
          <p:nvPr/>
        </p:nvGrpSpPr>
        <p:grpSpPr>
          <a:xfrm>
            <a:off x="822849" y="3215146"/>
            <a:ext cx="375802" cy="371677"/>
            <a:chOff x="836023" y="3215146"/>
            <a:chExt cx="375802" cy="371677"/>
          </a:xfrm>
        </p:grpSpPr>
        <p:sp>
          <p:nvSpPr>
            <p:cNvPr id="6609" name="Google Shape;6609;p55"/>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55"/>
          <p:cNvGrpSpPr/>
          <p:nvPr/>
        </p:nvGrpSpPr>
        <p:grpSpPr>
          <a:xfrm>
            <a:off x="1343123" y="3210890"/>
            <a:ext cx="431368" cy="380189"/>
            <a:chOff x="1356297" y="3210890"/>
            <a:chExt cx="431368" cy="380189"/>
          </a:xfrm>
        </p:grpSpPr>
        <p:sp>
          <p:nvSpPr>
            <p:cNvPr id="6626" name="Google Shape;6626;p55"/>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55"/>
          <p:cNvGrpSpPr/>
          <p:nvPr/>
        </p:nvGrpSpPr>
        <p:grpSpPr>
          <a:xfrm>
            <a:off x="1890563" y="3215540"/>
            <a:ext cx="411874" cy="370731"/>
            <a:chOff x="1903737" y="3215540"/>
            <a:chExt cx="411874" cy="370731"/>
          </a:xfrm>
        </p:grpSpPr>
        <p:sp>
          <p:nvSpPr>
            <p:cNvPr id="6640" name="Google Shape;6640;p55"/>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55"/>
          <p:cNvGrpSpPr/>
          <p:nvPr/>
        </p:nvGrpSpPr>
        <p:grpSpPr>
          <a:xfrm>
            <a:off x="2455290" y="3248854"/>
            <a:ext cx="397818" cy="304078"/>
            <a:chOff x="2468465" y="3248854"/>
            <a:chExt cx="397818" cy="304078"/>
          </a:xfrm>
        </p:grpSpPr>
        <p:sp>
          <p:nvSpPr>
            <p:cNvPr id="6650" name="Google Shape;6650;p55"/>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55"/>
          <p:cNvGrpSpPr/>
          <p:nvPr/>
        </p:nvGrpSpPr>
        <p:grpSpPr>
          <a:xfrm>
            <a:off x="3003992" y="3216013"/>
            <a:ext cx="394376" cy="369812"/>
            <a:chOff x="3017166" y="3216013"/>
            <a:chExt cx="394376" cy="369812"/>
          </a:xfrm>
        </p:grpSpPr>
        <p:sp>
          <p:nvSpPr>
            <p:cNvPr id="6657" name="Google Shape;6657;p55"/>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55"/>
          <p:cNvGrpSpPr/>
          <p:nvPr/>
        </p:nvGrpSpPr>
        <p:grpSpPr>
          <a:xfrm>
            <a:off x="4196868" y="3213228"/>
            <a:ext cx="199014" cy="375408"/>
            <a:chOff x="4210043" y="3213228"/>
            <a:chExt cx="199014" cy="375408"/>
          </a:xfrm>
        </p:grpSpPr>
        <p:sp>
          <p:nvSpPr>
            <p:cNvPr id="6660" name="Google Shape;6660;p55"/>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55"/>
          <p:cNvGrpSpPr/>
          <p:nvPr/>
        </p:nvGrpSpPr>
        <p:grpSpPr>
          <a:xfrm>
            <a:off x="4804971" y="3203323"/>
            <a:ext cx="77845" cy="395165"/>
            <a:chOff x="4818146" y="3203323"/>
            <a:chExt cx="77845" cy="395165"/>
          </a:xfrm>
        </p:grpSpPr>
        <p:sp>
          <p:nvSpPr>
            <p:cNvPr id="6671" name="Google Shape;6671;p55"/>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55"/>
          <p:cNvGrpSpPr/>
          <p:nvPr/>
        </p:nvGrpSpPr>
        <p:grpSpPr>
          <a:xfrm>
            <a:off x="5215716" y="3235428"/>
            <a:ext cx="344091" cy="332767"/>
            <a:chOff x="5228890" y="3235428"/>
            <a:chExt cx="344091" cy="332767"/>
          </a:xfrm>
        </p:grpSpPr>
        <p:sp>
          <p:nvSpPr>
            <p:cNvPr id="6680" name="Google Shape;6680;p55"/>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55"/>
          <p:cNvGrpSpPr/>
          <p:nvPr/>
        </p:nvGrpSpPr>
        <p:grpSpPr>
          <a:xfrm>
            <a:off x="5744739" y="3227047"/>
            <a:ext cx="388544" cy="347927"/>
            <a:chOff x="5757913" y="3227047"/>
            <a:chExt cx="388544" cy="347927"/>
          </a:xfrm>
        </p:grpSpPr>
        <p:sp>
          <p:nvSpPr>
            <p:cNvPr id="6686" name="Google Shape;6686;p55"/>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8" name="Google Shape;6688;p55"/>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9" name="Google Shape;6689;p55"/>
          <p:cNvGrpSpPr/>
          <p:nvPr/>
        </p:nvGrpSpPr>
        <p:grpSpPr>
          <a:xfrm>
            <a:off x="6881681" y="3227074"/>
            <a:ext cx="324938" cy="347717"/>
            <a:chOff x="6894856" y="3227074"/>
            <a:chExt cx="324938" cy="347717"/>
          </a:xfrm>
        </p:grpSpPr>
        <p:sp>
          <p:nvSpPr>
            <p:cNvPr id="6690" name="Google Shape;6690;p55"/>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5" name="Google Shape;6705;p55"/>
          <p:cNvGrpSpPr/>
          <p:nvPr/>
        </p:nvGrpSpPr>
        <p:grpSpPr>
          <a:xfrm>
            <a:off x="7401772" y="3220873"/>
            <a:ext cx="360091" cy="360117"/>
            <a:chOff x="7414946" y="3220873"/>
            <a:chExt cx="360091" cy="360117"/>
          </a:xfrm>
        </p:grpSpPr>
        <p:sp>
          <p:nvSpPr>
            <p:cNvPr id="6706" name="Google Shape;6706;p55"/>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55"/>
          <p:cNvGrpSpPr/>
          <p:nvPr/>
        </p:nvGrpSpPr>
        <p:grpSpPr>
          <a:xfrm>
            <a:off x="8014052" y="3215041"/>
            <a:ext cx="231829" cy="371782"/>
            <a:chOff x="8027227" y="3215041"/>
            <a:chExt cx="231829" cy="371782"/>
          </a:xfrm>
        </p:grpSpPr>
        <p:sp>
          <p:nvSpPr>
            <p:cNvPr id="6718" name="Google Shape;6718;p55"/>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55"/>
          <p:cNvGrpSpPr/>
          <p:nvPr/>
        </p:nvGrpSpPr>
        <p:grpSpPr>
          <a:xfrm>
            <a:off x="4347102" y="4146138"/>
            <a:ext cx="395638" cy="420544"/>
            <a:chOff x="4093603" y="4146138"/>
            <a:chExt cx="395638" cy="420544"/>
          </a:xfrm>
        </p:grpSpPr>
        <p:sp>
          <p:nvSpPr>
            <p:cNvPr id="6729" name="Google Shape;6729;p55"/>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55"/>
          <p:cNvGrpSpPr/>
          <p:nvPr/>
        </p:nvGrpSpPr>
        <p:grpSpPr>
          <a:xfrm>
            <a:off x="4897905" y="4162322"/>
            <a:ext cx="392065" cy="387887"/>
            <a:chOff x="4644406" y="4162322"/>
            <a:chExt cx="392065" cy="387887"/>
          </a:xfrm>
        </p:grpSpPr>
        <p:sp>
          <p:nvSpPr>
            <p:cNvPr id="6747" name="Google Shape;6747;p55"/>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55"/>
          <p:cNvGrpSpPr/>
          <p:nvPr/>
        </p:nvGrpSpPr>
        <p:grpSpPr>
          <a:xfrm>
            <a:off x="5981882" y="4221698"/>
            <a:ext cx="417128" cy="269162"/>
            <a:chOff x="5728383" y="4221698"/>
            <a:chExt cx="417128" cy="269162"/>
          </a:xfrm>
        </p:grpSpPr>
        <p:sp>
          <p:nvSpPr>
            <p:cNvPr id="6754" name="Google Shape;6754;p55"/>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55"/>
          <p:cNvGrpSpPr/>
          <p:nvPr/>
        </p:nvGrpSpPr>
        <p:grpSpPr>
          <a:xfrm>
            <a:off x="821036" y="3696905"/>
            <a:ext cx="371782" cy="342751"/>
            <a:chOff x="834210" y="3696905"/>
            <a:chExt cx="371782" cy="342751"/>
          </a:xfrm>
        </p:grpSpPr>
        <p:sp>
          <p:nvSpPr>
            <p:cNvPr id="6767" name="Google Shape;6767;p55"/>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55"/>
          <p:cNvGrpSpPr/>
          <p:nvPr/>
        </p:nvGrpSpPr>
        <p:grpSpPr>
          <a:xfrm>
            <a:off x="1346223" y="3682271"/>
            <a:ext cx="395296" cy="371966"/>
            <a:chOff x="1359398" y="3682271"/>
            <a:chExt cx="395296" cy="371966"/>
          </a:xfrm>
        </p:grpSpPr>
        <p:sp>
          <p:nvSpPr>
            <p:cNvPr id="6780" name="Google Shape;6780;p55"/>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55"/>
          <p:cNvGrpSpPr/>
          <p:nvPr/>
        </p:nvGrpSpPr>
        <p:grpSpPr>
          <a:xfrm>
            <a:off x="1894924" y="3682271"/>
            <a:ext cx="395296" cy="371966"/>
            <a:chOff x="1908099" y="3682271"/>
            <a:chExt cx="395296" cy="371966"/>
          </a:xfrm>
        </p:grpSpPr>
        <p:sp>
          <p:nvSpPr>
            <p:cNvPr id="6788" name="Google Shape;6788;p55"/>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55"/>
          <p:cNvGrpSpPr/>
          <p:nvPr/>
        </p:nvGrpSpPr>
        <p:grpSpPr>
          <a:xfrm>
            <a:off x="2443625" y="3682271"/>
            <a:ext cx="395270" cy="371966"/>
            <a:chOff x="2456800" y="3682271"/>
            <a:chExt cx="395270" cy="371966"/>
          </a:xfrm>
        </p:grpSpPr>
        <p:sp>
          <p:nvSpPr>
            <p:cNvPr id="6796" name="Google Shape;6796;p55"/>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55"/>
          <p:cNvGrpSpPr/>
          <p:nvPr/>
        </p:nvGrpSpPr>
        <p:grpSpPr>
          <a:xfrm>
            <a:off x="3001075" y="3682271"/>
            <a:ext cx="391092" cy="371940"/>
            <a:chOff x="3014250" y="3682271"/>
            <a:chExt cx="391092" cy="371940"/>
          </a:xfrm>
        </p:grpSpPr>
        <p:sp>
          <p:nvSpPr>
            <p:cNvPr id="6806" name="Google Shape;6806;p55"/>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55"/>
          <p:cNvGrpSpPr/>
          <p:nvPr/>
        </p:nvGrpSpPr>
        <p:grpSpPr>
          <a:xfrm>
            <a:off x="3555950" y="3702947"/>
            <a:ext cx="388728" cy="330692"/>
            <a:chOff x="3569125" y="3702947"/>
            <a:chExt cx="388728" cy="330692"/>
          </a:xfrm>
        </p:grpSpPr>
        <p:sp>
          <p:nvSpPr>
            <p:cNvPr id="6810" name="Google Shape;6810;p55"/>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4" name="Google Shape;6814;p55"/>
          <p:cNvGrpSpPr/>
          <p:nvPr/>
        </p:nvGrpSpPr>
        <p:grpSpPr>
          <a:xfrm>
            <a:off x="4098819" y="3682455"/>
            <a:ext cx="387992" cy="371625"/>
            <a:chOff x="4111994" y="3682455"/>
            <a:chExt cx="387992" cy="371625"/>
          </a:xfrm>
        </p:grpSpPr>
        <p:sp>
          <p:nvSpPr>
            <p:cNvPr id="6815" name="Google Shape;6815;p55"/>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55"/>
          <p:cNvGrpSpPr/>
          <p:nvPr/>
        </p:nvGrpSpPr>
        <p:grpSpPr>
          <a:xfrm>
            <a:off x="4661734" y="3682271"/>
            <a:ext cx="371966" cy="371966"/>
            <a:chOff x="4674908" y="3682271"/>
            <a:chExt cx="371966" cy="371966"/>
          </a:xfrm>
        </p:grpSpPr>
        <p:sp>
          <p:nvSpPr>
            <p:cNvPr id="6818" name="Google Shape;6818;p55"/>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2" name="Google Shape;6822;p55"/>
          <p:cNvGrpSpPr/>
          <p:nvPr/>
        </p:nvGrpSpPr>
        <p:grpSpPr>
          <a:xfrm>
            <a:off x="5210435" y="3731112"/>
            <a:ext cx="371782" cy="274285"/>
            <a:chOff x="5223609" y="3731112"/>
            <a:chExt cx="371782" cy="274285"/>
          </a:xfrm>
        </p:grpSpPr>
        <p:sp>
          <p:nvSpPr>
            <p:cNvPr id="6823" name="Google Shape;6823;p55"/>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5" name="Google Shape;6825;p55"/>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26" name="Google Shape;6826;p55"/>
          <p:cNvGrpSpPr/>
          <p:nvPr/>
        </p:nvGrpSpPr>
        <p:grpSpPr>
          <a:xfrm>
            <a:off x="6306734" y="3696721"/>
            <a:ext cx="373963" cy="343119"/>
            <a:chOff x="6319908" y="3696721"/>
            <a:chExt cx="373963" cy="343119"/>
          </a:xfrm>
        </p:grpSpPr>
        <p:sp>
          <p:nvSpPr>
            <p:cNvPr id="6827" name="Google Shape;6827;p55"/>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55"/>
          <p:cNvGrpSpPr/>
          <p:nvPr/>
        </p:nvGrpSpPr>
        <p:grpSpPr>
          <a:xfrm>
            <a:off x="6858167" y="3740044"/>
            <a:ext cx="371966" cy="256420"/>
            <a:chOff x="6871342" y="3740044"/>
            <a:chExt cx="371966" cy="256420"/>
          </a:xfrm>
        </p:grpSpPr>
        <p:sp>
          <p:nvSpPr>
            <p:cNvPr id="6837" name="Google Shape;6837;p55"/>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55"/>
          <p:cNvGrpSpPr/>
          <p:nvPr/>
        </p:nvGrpSpPr>
        <p:grpSpPr>
          <a:xfrm>
            <a:off x="7389187" y="3681535"/>
            <a:ext cx="402757" cy="372728"/>
            <a:chOff x="7402362" y="3681535"/>
            <a:chExt cx="402757" cy="372728"/>
          </a:xfrm>
        </p:grpSpPr>
        <p:sp>
          <p:nvSpPr>
            <p:cNvPr id="6850" name="Google Shape;6850;p55"/>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55"/>
          <p:cNvGrpSpPr/>
          <p:nvPr/>
        </p:nvGrpSpPr>
        <p:grpSpPr>
          <a:xfrm>
            <a:off x="7947530" y="3736235"/>
            <a:ext cx="378902" cy="264065"/>
            <a:chOff x="7960705" y="3736235"/>
            <a:chExt cx="378902" cy="264065"/>
          </a:xfrm>
        </p:grpSpPr>
        <p:sp>
          <p:nvSpPr>
            <p:cNvPr id="6867" name="Google Shape;6867;p55"/>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55"/>
          <p:cNvGrpSpPr/>
          <p:nvPr/>
        </p:nvGrpSpPr>
        <p:grpSpPr>
          <a:xfrm>
            <a:off x="6654327" y="4162270"/>
            <a:ext cx="166200" cy="388019"/>
            <a:chOff x="6400828" y="4162270"/>
            <a:chExt cx="166200" cy="388019"/>
          </a:xfrm>
        </p:grpSpPr>
        <p:sp>
          <p:nvSpPr>
            <p:cNvPr id="6882" name="Google Shape;6882;p55"/>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55"/>
          <p:cNvGrpSpPr/>
          <p:nvPr/>
        </p:nvGrpSpPr>
        <p:grpSpPr>
          <a:xfrm>
            <a:off x="7173314" y="4162270"/>
            <a:ext cx="225260" cy="388019"/>
            <a:chOff x="6919815" y="4162270"/>
            <a:chExt cx="225260" cy="388019"/>
          </a:xfrm>
        </p:grpSpPr>
        <p:sp>
          <p:nvSpPr>
            <p:cNvPr id="6890" name="Google Shape;6890;p55"/>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55"/>
          <p:cNvGrpSpPr/>
          <p:nvPr/>
        </p:nvGrpSpPr>
        <p:grpSpPr>
          <a:xfrm>
            <a:off x="7639099" y="4177035"/>
            <a:ext cx="388728" cy="358383"/>
            <a:chOff x="7385600" y="4177035"/>
            <a:chExt cx="388728" cy="358383"/>
          </a:xfrm>
        </p:grpSpPr>
        <p:sp>
          <p:nvSpPr>
            <p:cNvPr id="6899" name="Google Shape;6899;p55"/>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6" name="Google Shape;6906;p55"/>
          <p:cNvGrpSpPr/>
          <p:nvPr/>
        </p:nvGrpSpPr>
        <p:grpSpPr>
          <a:xfrm>
            <a:off x="3611911" y="3259862"/>
            <a:ext cx="369207" cy="258259"/>
            <a:chOff x="3625085" y="3259862"/>
            <a:chExt cx="369207" cy="258259"/>
          </a:xfrm>
        </p:grpSpPr>
        <p:sp>
          <p:nvSpPr>
            <p:cNvPr id="6907" name="Google Shape;6907;p55"/>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55"/>
          <p:cNvGrpSpPr/>
          <p:nvPr/>
        </p:nvGrpSpPr>
        <p:grpSpPr>
          <a:xfrm>
            <a:off x="6304185" y="3276808"/>
            <a:ext cx="363217" cy="248590"/>
            <a:chOff x="6317360" y="3276808"/>
            <a:chExt cx="363217" cy="248590"/>
          </a:xfrm>
        </p:grpSpPr>
        <p:sp>
          <p:nvSpPr>
            <p:cNvPr id="6921" name="Google Shape;6921;p55"/>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55"/>
          <p:cNvGrpSpPr/>
          <p:nvPr/>
        </p:nvGrpSpPr>
        <p:grpSpPr>
          <a:xfrm>
            <a:off x="5337891" y="4183682"/>
            <a:ext cx="504064" cy="325595"/>
            <a:chOff x="5084391" y="4183682"/>
            <a:chExt cx="504064" cy="325595"/>
          </a:xfrm>
        </p:grpSpPr>
        <p:sp>
          <p:nvSpPr>
            <p:cNvPr id="6949" name="Google Shape;6949;p55"/>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55"/>
          <p:cNvGrpSpPr/>
          <p:nvPr/>
        </p:nvGrpSpPr>
        <p:grpSpPr>
          <a:xfrm>
            <a:off x="7934420" y="2347996"/>
            <a:ext cx="379795" cy="267165"/>
            <a:chOff x="7947595" y="2347996"/>
            <a:chExt cx="379795" cy="267165"/>
          </a:xfrm>
        </p:grpSpPr>
        <p:sp>
          <p:nvSpPr>
            <p:cNvPr id="6966" name="Google Shape;6966;p55"/>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55"/>
          <p:cNvGrpSpPr/>
          <p:nvPr/>
        </p:nvGrpSpPr>
        <p:grpSpPr>
          <a:xfrm>
            <a:off x="6387469" y="2310269"/>
            <a:ext cx="275362" cy="338784"/>
            <a:chOff x="6400644" y="2310269"/>
            <a:chExt cx="275362" cy="338784"/>
          </a:xfrm>
        </p:grpSpPr>
        <p:sp>
          <p:nvSpPr>
            <p:cNvPr id="6976" name="Google Shape;6976;p55"/>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55"/>
          <p:cNvGrpSpPr/>
          <p:nvPr/>
        </p:nvGrpSpPr>
        <p:grpSpPr>
          <a:xfrm>
            <a:off x="1595767" y="4161009"/>
            <a:ext cx="359565" cy="358094"/>
            <a:chOff x="1342268" y="4161009"/>
            <a:chExt cx="359565" cy="358094"/>
          </a:xfrm>
        </p:grpSpPr>
        <p:sp>
          <p:nvSpPr>
            <p:cNvPr id="6990" name="Google Shape;6990;p55"/>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55"/>
          <p:cNvGrpSpPr/>
          <p:nvPr/>
        </p:nvGrpSpPr>
        <p:grpSpPr>
          <a:xfrm>
            <a:off x="1899837" y="2764940"/>
            <a:ext cx="417523" cy="374252"/>
            <a:chOff x="1913012" y="2764940"/>
            <a:chExt cx="417523" cy="374252"/>
          </a:xfrm>
        </p:grpSpPr>
        <p:sp>
          <p:nvSpPr>
            <p:cNvPr id="7000" name="Google Shape;7000;p55"/>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55"/>
          <p:cNvGrpSpPr/>
          <p:nvPr/>
        </p:nvGrpSpPr>
        <p:grpSpPr>
          <a:xfrm>
            <a:off x="817568" y="2763601"/>
            <a:ext cx="384734" cy="381556"/>
            <a:chOff x="830742" y="2763601"/>
            <a:chExt cx="384734" cy="381556"/>
          </a:xfrm>
        </p:grpSpPr>
        <p:sp>
          <p:nvSpPr>
            <p:cNvPr id="7013" name="Google Shape;7013;p55"/>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55"/>
          <p:cNvGrpSpPr/>
          <p:nvPr/>
        </p:nvGrpSpPr>
        <p:grpSpPr>
          <a:xfrm>
            <a:off x="3260997" y="4183419"/>
            <a:ext cx="375434" cy="329667"/>
            <a:chOff x="3007498" y="4183419"/>
            <a:chExt cx="375434" cy="329667"/>
          </a:xfrm>
        </p:grpSpPr>
        <p:sp>
          <p:nvSpPr>
            <p:cNvPr id="7035" name="Google Shape;7035;p55"/>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55"/>
          <p:cNvGrpSpPr/>
          <p:nvPr/>
        </p:nvGrpSpPr>
        <p:grpSpPr>
          <a:xfrm>
            <a:off x="6906101" y="2766990"/>
            <a:ext cx="274550" cy="354728"/>
            <a:chOff x="7606826" y="2419290"/>
            <a:chExt cx="274550" cy="354728"/>
          </a:xfrm>
        </p:grpSpPr>
        <p:sp>
          <p:nvSpPr>
            <p:cNvPr id="7056" name="Google Shape;7056;p55"/>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55"/>
          <p:cNvGrpSpPr/>
          <p:nvPr/>
        </p:nvGrpSpPr>
        <p:grpSpPr>
          <a:xfrm>
            <a:off x="7536994" y="2777003"/>
            <a:ext cx="263316" cy="354728"/>
            <a:chOff x="8062968" y="2419290"/>
            <a:chExt cx="263316" cy="354728"/>
          </a:xfrm>
        </p:grpSpPr>
        <p:sp>
          <p:nvSpPr>
            <p:cNvPr id="7072" name="Google Shape;7072;p55"/>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9" name="Google Shape;7089;p55"/>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7090" name="Google Shape;7090;p5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7091" name="Google Shape;7091;p55"/>
          <p:cNvGrpSpPr/>
          <p:nvPr/>
        </p:nvGrpSpPr>
        <p:grpSpPr>
          <a:xfrm>
            <a:off x="1089824" y="4149725"/>
            <a:ext cx="364280" cy="363684"/>
            <a:chOff x="836325" y="4149725"/>
            <a:chExt cx="364280" cy="363684"/>
          </a:xfrm>
        </p:grpSpPr>
        <p:sp>
          <p:nvSpPr>
            <p:cNvPr id="7092" name="Google Shape;7092;p55"/>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2" name="Shape 7102"/>
        <p:cNvGrpSpPr/>
        <p:nvPr/>
      </p:nvGrpSpPr>
      <p:grpSpPr>
        <a:xfrm>
          <a:off x="0" y="0"/>
          <a:ext cx="0" cy="0"/>
          <a:chOff x="0" y="0"/>
          <a:chExt cx="0" cy="0"/>
        </a:xfrm>
      </p:grpSpPr>
      <p:grpSp>
        <p:nvGrpSpPr>
          <p:cNvPr id="7103" name="Google Shape;7103;p56"/>
          <p:cNvGrpSpPr/>
          <p:nvPr/>
        </p:nvGrpSpPr>
        <p:grpSpPr>
          <a:xfrm>
            <a:off x="7071588" y="2263554"/>
            <a:ext cx="362163" cy="347098"/>
            <a:chOff x="7075663" y="2444129"/>
            <a:chExt cx="362163" cy="347098"/>
          </a:xfrm>
        </p:grpSpPr>
        <p:sp>
          <p:nvSpPr>
            <p:cNvPr id="7104" name="Google Shape;7104;p56"/>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6"/>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6"/>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6"/>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6"/>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6"/>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6"/>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6"/>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56"/>
          <p:cNvGrpSpPr/>
          <p:nvPr/>
        </p:nvGrpSpPr>
        <p:grpSpPr>
          <a:xfrm>
            <a:off x="6634100" y="2256009"/>
            <a:ext cx="372197" cy="362163"/>
            <a:chOff x="6638175" y="2436584"/>
            <a:chExt cx="372197" cy="362163"/>
          </a:xfrm>
        </p:grpSpPr>
        <p:sp>
          <p:nvSpPr>
            <p:cNvPr id="7113" name="Google Shape;7113;p56"/>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6"/>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6"/>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6"/>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6"/>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6"/>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6"/>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6"/>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6"/>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6"/>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6"/>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6"/>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6"/>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56"/>
          <p:cNvGrpSpPr/>
          <p:nvPr/>
        </p:nvGrpSpPr>
        <p:grpSpPr>
          <a:xfrm>
            <a:off x="6188831" y="2258865"/>
            <a:ext cx="371699" cy="356084"/>
            <a:chOff x="6192906" y="2439440"/>
            <a:chExt cx="371699" cy="356084"/>
          </a:xfrm>
        </p:grpSpPr>
        <p:sp>
          <p:nvSpPr>
            <p:cNvPr id="7127" name="Google Shape;7127;p56"/>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6"/>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6"/>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6"/>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6"/>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6"/>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6"/>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6"/>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6"/>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6"/>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6"/>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6"/>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6"/>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56"/>
          <p:cNvGrpSpPr/>
          <p:nvPr/>
        </p:nvGrpSpPr>
        <p:grpSpPr>
          <a:xfrm>
            <a:off x="5758392" y="2256009"/>
            <a:ext cx="362163" cy="362163"/>
            <a:chOff x="5762467" y="2436584"/>
            <a:chExt cx="362163" cy="362163"/>
          </a:xfrm>
        </p:grpSpPr>
        <p:sp>
          <p:nvSpPr>
            <p:cNvPr id="7141" name="Google Shape;7141;p56"/>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6"/>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6"/>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6"/>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6"/>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6"/>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6"/>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6"/>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6"/>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6"/>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6"/>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6"/>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6"/>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6"/>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6"/>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6"/>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6"/>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6"/>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6"/>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6"/>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6"/>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6"/>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6"/>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6"/>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6"/>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56"/>
          <p:cNvGrpSpPr/>
          <p:nvPr/>
        </p:nvGrpSpPr>
        <p:grpSpPr>
          <a:xfrm>
            <a:off x="5319646" y="2256454"/>
            <a:ext cx="362922" cy="361219"/>
            <a:chOff x="5323721" y="2437029"/>
            <a:chExt cx="362922" cy="361219"/>
          </a:xfrm>
        </p:grpSpPr>
        <p:sp>
          <p:nvSpPr>
            <p:cNvPr id="7167" name="Google Shape;7167;p56"/>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6"/>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6"/>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6"/>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6"/>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6"/>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6"/>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6"/>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6"/>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6"/>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6"/>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6"/>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6"/>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6"/>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6"/>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6"/>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6"/>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56"/>
          <p:cNvGrpSpPr/>
          <p:nvPr/>
        </p:nvGrpSpPr>
        <p:grpSpPr>
          <a:xfrm>
            <a:off x="4871862" y="2288156"/>
            <a:ext cx="407122" cy="315448"/>
            <a:chOff x="4875937" y="2468731"/>
            <a:chExt cx="407122" cy="315448"/>
          </a:xfrm>
        </p:grpSpPr>
        <p:sp>
          <p:nvSpPr>
            <p:cNvPr id="7185" name="Google Shape;7185;p56"/>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6"/>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6"/>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6"/>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6"/>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6"/>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6"/>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6"/>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6"/>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6"/>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6"/>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6"/>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6"/>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6"/>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6"/>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6"/>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6"/>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6"/>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6"/>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56"/>
          <p:cNvGrpSpPr/>
          <p:nvPr/>
        </p:nvGrpSpPr>
        <p:grpSpPr>
          <a:xfrm>
            <a:off x="4889207" y="3624199"/>
            <a:ext cx="242114" cy="362163"/>
            <a:chOff x="4893282" y="3804774"/>
            <a:chExt cx="242114" cy="362163"/>
          </a:xfrm>
        </p:grpSpPr>
        <p:sp>
          <p:nvSpPr>
            <p:cNvPr id="7205" name="Google Shape;7205;p56"/>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6"/>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6"/>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6"/>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6"/>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6"/>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6"/>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6"/>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6"/>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6"/>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6"/>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6"/>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6"/>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6"/>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6"/>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6"/>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6"/>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6"/>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6"/>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6"/>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6"/>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6"/>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6"/>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6"/>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6"/>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6"/>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56"/>
          <p:cNvGrpSpPr/>
          <p:nvPr/>
        </p:nvGrpSpPr>
        <p:grpSpPr>
          <a:xfrm>
            <a:off x="6244087" y="3624199"/>
            <a:ext cx="231058" cy="362425"/>
            <a:chOff x="6248162" y="3804774"/>
            <a:chExt cx="231058" cy="362425"/>
          </a:xfrm>
        </p:grpSpPr>
        <p:sp>
          <p:nvSpPr>
            <p:cNvPr id="7232" name="Google Shape;7232;p56"/>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6"/>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6"/>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6"/>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56"/>
          <p:cNvGrpSpPr/>
          <p:nvPr/>
        </p:nvGrpSpPr>
        <p:grpSpPr>
          <a:xfrm>
            <a:off x="5342493" y="3624199"/>
            <a:ext cx="233337" cy="362163"/>
            <a:chOff x="5346568" y="3804774"/>
            <a:chExt cx="233337" cy="362163"/>
          </a:xfrm>
        </p:grpSpPr>
        <p:sp>
          <p:nvSpPr>
            <p:cNvPr id="7237" name="Google Shape;7237;p56"/>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6"/>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6"/>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6"/>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6"/>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6"/>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6"/>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6"/>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6"/>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6"/>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6"/>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6"/>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6"/>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6"/>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6"/>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6"/>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6"/>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6"/>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6"/>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56"/>
          <p:cNvGrpSpPr/>
          <p:nvPr/>
        </p:nvGrpSpPr>
        <p:grpSpPr>
          <a:xfrm>
            <a:off x="6700910" y="3624566"/>
            <a:ext cx="209967" cy="361639"/>
            <a:chOff x="6704985" y="3805141"/>
            <a:chExt cx="209967" cy="361639"/>
          </a:xfrm>
        </p:grpSpPr>
        <p:sp>
          <p:nvSpPr>
            <p:cNvPr id="7257" name="Google Shape;7257;p56"/>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6"/>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6"/>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6"/>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6"/>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6"/>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6"/>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6"/>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6"/>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6"/>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6"/>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6"/>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9" name="Google Shape;7269;p56"/>
          <p:cNvGrpSpPr/>
          <p:nvPr/>
        </p:nvGrpSpPr>
        <p:grpSpPr>
          <a:xfrm>
            <a:off x="7509809" y="2267694"/>
            <a:ext cx="363184" cy="338792"/>
            <a:chOff x="7513884" y="2448269"/>
            <a:chExt cx="363184" cy="338792"/>
          </a:xfrm>
        </p:grpSpPr>
        <p:sp>
          <p:nvSpPr>
            <p:cNvPr id="7270" name="Google Shape;7270;p56"/>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6"/>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6"/>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6"/>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6"/>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6"/>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56"/>
          <p:cNvGrpSpPr/>
          <p:nvPr/>
        </p:nvGrpSpPr>
        <p:grpSpPr>
          <a:xfrm>
            <a:off x="5773692" y="3624251"/>
            <a:ext cx="258699" cy="362136"/>
            <a:chOff x="5777767" y="3804826"/>
            <a:chExt cx="258699" cy="362136"/>
          </a:xfrm>
        </p:grpSpPr>
        <p:sp>
          <p:nvSpPr>
            <p:cNvPr id="7277" name="Google Shape;7277;p56"/>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6"/>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6"/>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56"/>
          <p:cNvGrpSpPr/>
          <p:nvPr/>
        </p:nvGrpSpPr>
        <p:grpSpPr>
          <a:xfrm>
            <a:off x="7949026" y="2256009"/>
            <a:ext cx="361691" cy="362163"/>
            <a:chOff x="7953101" y="2436584"/>
            <a:chExt cx="361691" cy="362163"/>
          </a:xfrm>
        </p:grpSpPr>
        <p:sp>
          <p:nvSpPr>
            <p:cNvPr id="7281" name="Google Shape;7281;p56"/>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6"/>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6"/>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6"/>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6"/>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6"/>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6"/>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6"/>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6"/>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56"/>
          <p:cNvGrpSpPr/>
          <p:nvPr/>
        </p:nvGrpSpPr>
        <p:grpSpPr>
          <a:xfrm>
            <a:off x="4855278" y="3174555"/>
            <a:ext cx="373481" cy="362267"/>
            <a:chOff x="4859353" y="3355130"/>
            <a:chExt cx="373481" cy="362267"/>
          </a:xfrm>
        </p:grpSpPr>
        <p:sp>
          <p:nvSpPr>
            <p:cNvPr id="7291" name="Google Shape;7291;p56"/>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6"/>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6"/>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6"/>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6"/>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6"/>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6"/>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6"/>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6"/>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6"/>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6"/>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6"/>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6"/>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6"/>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56"/>
          <p:cNvGrpSpPr/>
          <p:nvPr/>
        </p:nvGrpSpPr>
        <p:grpSpPr>
          <a:xfrm>
            <a:off x="6633603" y="1320407"/>
            <a:ext cx="378721" cy="362005"/>
            <a:chOff x="6637678" y="1500982"/>
            <a:chExt cx="378721" cy="362005"/>
          </a:xfrm>
        </p:grpSpPr>
        <p:sp>
          <p:nvSpPr>
            <p:cNvPr id="7306" name="Google Shape;7306;p56"/>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6"/>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6"/>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6"/>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6"/>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6"/>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6"/>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6"/>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6"/>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6"/>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6"/>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6"/>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6"/>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6"/>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6"/>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6"/>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56"/>
          <p:cNvGrpSpPr/>
          <p:nvPr/>
        </p:nvGrpSpPr>
        <p:grpSpPr>
          <a:xfrm>
            <a:off x="5823918" y="3174921"/>
            <a:ext cx="223041" cy="362163"/>
            <a:chOff x="5827993" y="3355496"/>
            <a:chExt cx="223041" cy="362163"/>
          </a:xfrm>
        </p:grpSpPr>
        <p:sp>
          <p:nvSpPr>
            <p:cNvPr id="7323" name="Google Shape;7323;p56"/>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6"/>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6"/>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6"/>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6"/>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6"/>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6"/>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6"/>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6"/>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6"/>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6"/>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6"/>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6"/>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6"/>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6"/>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8" name="Google Shape;7338;p56"/>
          <p:cNvGrpSpPr/>
          <p:nvPr/>
        </p:nvGrpSpPr>
        <p:grpSpPr>
          <a:xfrm>
            <a:off x="7524638" y="1320066"/>
            <a:ext cx="370520" cy="361586"/>
            <a:chOff x="7528713" y="1500641"/>
            <a:chExt cx="370520" cy="361586"/>
          </a:xfrm>
        </p:grpSpPr>
        <p:sp>
          <p:nvSpPr>
            <p:cNvPr id="7339" name="Google Shape;7339;p56"/>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6"/>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6"/>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6"/>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6"/>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6"/>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6"/>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56"/>
          <p:cNvGrpSpPr/>
          <p:nvPr/>
        </p:nvGrpSpPr>
        <p:grpSpPr>
          <a:xfrm>
            <a:off x="5313123" y="3174921"/>
            <a:ext cx="367429" cy="362163"/>
            <a:chOff x="5317198" y="3355496"/>
            <a:chExt cx="367429" cy="362163"/>
          </a:xfrm>
        </p:grpSpPr>
        <p:sp>
          <p:nvSpPr>
            <p:cNvPr id="7347" name="Google Shape;7347;p56"/>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6"/>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6"/>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6"/>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6"/>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6"/>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6"/>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6"/>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6"/>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6"/>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6"/>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6"/>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6"/>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6"/>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6"/>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6"/>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56"/>
          <p:cNvGrpSpPr/>
          <p:nvPr/>
        </p:nvGrpSpPr>
        <p:grpSpPr>
          <a:xfrm>
            <a:off x="5298896" y="1319988"/>
            <a:ext cx="383175" cy="362241"/>
            <a:chOff x="5302971" y="1500563"/>
            <a:chExt cx="383175" cy="362241"/>
          </a:xfrm>
        </p:grpSpPr>
        <p:sp>
          <p:nvSpPr>
            <p:cNvPr id="7364" name="Google Shape;7364;p56"/>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6"/>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56"/>
          <p:cNvGrpSpPr/>
          <p:nvPr/>
        </p:nvGrpSpPr>
        <p:grpSpPr>
          <a:xfrm>
            <a:off x="6198630" y="1344878"/>
            <a:ext cx="364180" cy="312461"/>
            <a:chOff x="6202705" y="1525453"/>
            <a:chExt cx="364180" cy="312461"/>
          </a:xfrm>
        </p:grpSpPr>
        <p:sp>
          <p:nvSpPr>
            <p:cNvPr id="7367" name="Google Shape;7367;p56"/>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6"/>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6"/>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6"/>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6"/>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6"/>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6"/>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56"/>
          <p:cNvGrpSpPr/>
          <p:nvPr/>
        </p:nvGrpSpPr>
        <p:grpSpPr>
          <a:xfrm>
            <a:off x="7083142" y="1323027"/>
            <a:ext cx="362398" cy="356163"/>
            <a:chOff x="7087217" y="1503602"/>
            <a:chExt cx="362398" cy="356163"/>
          </a:xfrm>
        </p:grpSpPr>
        <p:sp>
          <p:nvSpPr>
            <p:cNvPr id="7375" name="Google Shape;7375;p56"/>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6"/>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6"/>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6"/>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6"/>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6"/>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6"/>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6"/>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6"/>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6"/>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6"/>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6"/>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6"/>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6"/>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6"/>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6"/>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6"/>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6"/>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6"/>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6"/>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6"/>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6" name="Google Shape;7396;p56"/>
          <p:cNvGrpSpPr/>
          <p:nvPr/>
        </p:nvGrpSpPr>
        <p:grpSpPr>
          <a:xfrm>
            <a:off x="7964877" y="1320302"/>
            <a:ext cx="378747" cy="361455"/>
            <a:chOff x="7968952" y="1500877"/>
            <a:chExt cx="378747" cy="361455"/>
          </a:xfrm>
        </p:grpSpPr>
        <p:sp>
          <p:nvSpPr>
            <p:cNvPr id="7397" name="Google Shape;7397;p56"/>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6"/>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6"/>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56"/>
          <p:cNvGrpSpPr/>
          <p:nvPr/>
        </p:nvGrpSpPr>
        <p:grpSpPr>
          <a:xfrm>
            <a:off x="5757370" y="1361148"/>
            <a:ext cx="362163" cy="279737"/>
            <a:chOff x="5761445" y="1541723"/>
            <a:chExt cx="362163" cy="279737"/>
          </a:xfrm>
        </p:grpSpPr>
        <p:sp>
          <p:nvSpPr>
            <p:cNvPr id="7413" name="Google Shape;7413;p56"/>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56"/>
          <p:cNvGrpSpPr/>
          <p:nvPr/>
        </p:nvGrpSpPr>
        <p:grpSpPr>
          <a:xfrm>
            <a:off x="6200883" y="3175000"/>
            <a:ext cx="358390" cy="362320"/>
            <a:chOff x="6204958" y="3355575"/>
            <a:chExt cx="358390" cy="362320"/>
          </a:xfrm>
        </p:grpSpPr>
        <p:sp>
          <p:nvSpPr>
            <p:cNvPr id="7420" name="Google Shape;7420;p56"/>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6"/>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6"/>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56"/>
          <p:cNvGrpSpPr/>
          <p:nvPr/>
        </p:nvGrpSpPr>
        <p:grpSpPr>
          <a:xfrm>
            <a:off x="4935895" y="1319280"/>
            <a:ext cx="242979" cy="362660"/>
            <a:chOff x="4939970" y="1499855"/>
            <a:chExt cx="242979" cy="362660"/>
          </a:xfrm>
        </p:grpSpPr>
        <p:sp>
          <p:nvSpPr>
            <p:cNvPr id="7437" name="Google Shape;7437;p56"/>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3" name="Google Shape;7443;p56"/>
          <p:cNvGrpSpPr/>
          <p:nvPr/>
        </p:nvGrpSpPr>
        <p:grpSpPr>
          <a:xfrm>
            <a:off x="8019373" y="3174921"/>
            <a:ext cx="284322" cy="362163"/>
            <a:chOff x="8023448" y="3355496"/>
            <a:chExt cx="284322" cy="362163"/>
          </a:xfrm>
        </p:grpSpPr>
        <p:sp>
          <p:nvSpPr>
            <p:cNvPr id="7444" name="Google Shape;7444;p56"/>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6"/>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6"/>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6"/>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56"/>
          <p:cNvGrpSpPr/>
          <p:nvPr/>
        </p:nvGrpSpPr>
        <p:grpSpPr>
          <a:xfrm>
            <a:off x="6640126" y="3174921"/>
            <a:ext cx="366695" cy="361979"/>
            <a:chOff x="6644201" y="3355496"/>
            <a:chExt cx="366695" cy="361979"/>
          </a:xfrm>
        </p:grpSpPr>
        <p:sp>
          <p:nvSpPr>
            <p:cNvPr id="7454" name="Google Shape;7454;p56"/>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6"/>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6"/>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6"/>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6"/>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6"/>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6"/>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6"/>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6"/>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6"/>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6"/>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56"/>
          <p:cNvGrpSpPr/>
          <p:nvPr/>
        </p:nvGrpSpPr>
        <p:grpSpPr>
          <a:xfrm>
            <a:off x="7951070" y="1838617"/>
            <a:ext cx="365176" cy="271013"/>
            <a:chOff x="7955145" y="2019192"/>
            <a:chExt cx="365176" cy="271013"/>
          </a:xfrm>
        </p:grpSpPr>
        <p:sp>
          <p:nvSpPr>
            <p:cNvPr id="7477" name="Google Shape;7477;p56"/>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6"/>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56"/>
          <p:cNvGrpSpPr/>
          <p:nvPr/>
        </p:nvGrpSpPr>
        <p:grpSpPr>
          <a:xfrm>
            <a:off x="7514080" y="1828896"/>
            <a:ext cx="361927" cy="290270"/>
            <a:chOff x="7518155" y="2009471"/>
            <a:chExt cx="361927" cy="290270"/>
          </a:xfrm>
        </p:grpSpPr>
        <p:sp>
          <p:nvSpPr>
            <p:cNvPr id="7484" name="Google Shape;7484;p56"/>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6"/>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6"/>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6"/>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6"/>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6"/>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56"/>
          <p:cNvGrpSpPr/>
          <p:nvPr/>
        </p:nvGrpSpPr>
        <p:grpSpPr>
          <a:xfrm>
            <a:off x="7075597" y="1810478"/>
            <a:ext cx="362163" cy="327264"/>
            <a:chOff x="7079672" y="1991053"/>
            <a:chExt cx="362163" cy="327264"/>
          </a:xfrm>
        </p:grpSpPr>
        <p:sp>
          <p:nvSpPr>
            <p:cNvPr id="7498" name="Google Shape;7498;p56"/>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6"/>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6"/>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6"/>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6"/>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6"/>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6"/>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6"/>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6"/>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6"/>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6"/>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56"/>
          <p:cNvGrpSpPr/>
          <p:nvPr/>
        </p:nvGrpSpPr>
        <p:grpSpPr>
          <a:xfrm>
            <a:off x="6637113" y="1854939"/>
            <a:ext cx="361901" cy="238132"/>
            <a:chOff x="6641188" y="2035514"/>
            <a:chExt cx="361901" cy="238132"/>
          </a:xfrm>
        </p:grpSpPr>
        <p:sp>
          <p:nvSpPr>
            <p:cNvPr id="7515" name="Google Shape;7515;p56"/>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6"/>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6"/>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6"/>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6"/>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6"/>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6"/>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6"/>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6"/>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6"/>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6"/>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6"/>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6"/>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6"/>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6"/>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6"/>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6"/>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6"/>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6"/>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56"/>
          <p:cNvGrpSpPr/>
          <p:nvPr/>
        </p:nvGrpSpPr>
        <p:grpSpPr>
          <a:xfrm>
            <a:off x="6198368" y="1806102"/>
            <a:ext cx="362425" cy="335884"/>
            <a:chOff x="6202443" y="1986677"/>
            <a:chExt cx="362425" cy="335884"/>
          </a:xfrm>
        </p:grpSpPr>
        <p:sp>
          <p:nvSpPr>
            <p:cNvPr id="7535" name="Google Shape;7535;p56"/>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6"/>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6"/>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6"/>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6"/>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6"/>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6"/>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6"/>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6"/>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6"/>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6"/>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6"/>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6"/>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6"/>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6"/>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6"/>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6"/>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6"/>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6"/>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6"/>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56"/>
          <p:cNvGrpSpPr/>
          <p:nvPr/>
        </p:nvGrpSpPr>
        <p:grpSpPr>
          <a:xfrm>
            <a:off x="5760147" y="1836023"/>
            <a:ext cx="374293" cy="276069"/>
            <a:chOff x="5764222" y="2016598"/>
            <a:chExt cx="374293" cy="276069"/>
          </a:xfrm>
        </p:grpSpPr>
        <p:sp>
          <p:nvSpPr>
            <p:cNvPr id="7556" name="Google Shape;7556;p56"/>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6"/>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6"/>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6"/>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6"/>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6"/>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6"/>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6"/>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6"/>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6"/>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6"/>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56"/>
          <p:cNvGrpSpPr/>
          <p:nvPr/>
        </p:nvGrpSpPr>
        <p:grpSpPr>
          <a:xfrm>
            <a:off x="5321402" y="1835866"/>
            <a:ext cx="361927" cy="276515"/>
            <a:chOff x="5325477" y="2016441"/>
            <a:chExt cx="361927" cy="276515"/>
          </a:xfrm>
        </p:grpSpPr>
        <p:sp>
          <p:nvSpPr>
            <p:cNvPr id="7568" name="Google Shape;7568;p56"/>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6"/>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6"/>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6"/>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6"/>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6"/>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6"/>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6"/>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6"/>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6"/>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6"/>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6"/>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6"/>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6"/>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6"/>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6"/>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6"/>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6"/>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6"/>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6"/>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8" name="Google Shape;7588;p56"/>
          <p:cNvGrpSpPr/>
          <p:nvPr/>
        </p:nvGrpSpPr>
        <p:grpSpPr>
          <a:xfrm>
            <a:off x="4866596" y="1836625"/>
            <a:ext cx="364180" cy="274812"/>
            <a:chOff x="4870671" y="2017200"/>
            <a:chExt cx="364180" cy="274812"/>
          </a:xfrm>
        </p:grpSpPr>
        <p:sp>
          <p:nvSpPr>
            <p:cNvPr id="7589" name="Google Shape;7589;p56"/>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6"/>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6"/>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6"/>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6"/>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6"/>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6"/>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6"/>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6"/>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6"/>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6"/>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6"/>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6"/>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56"/>
          <p:cNvGrpSpPr/>
          <p:nvPr/>
        </p:nvGrpSpPr>
        <p:grpSpPr>
          <a:xfrm>
            <a:off x="7140651" y="3174921"/>
            <a:ext cx="260690" cy="362032"/>
            <a:chOff x="7144726" y="3355496"/>
            <a:chExt cx="260690" cy="362032"/>
          </a:xfrm>
        </p:grpSpPr>
        <p:sp>
          <p:nvSpPr>
            <p:cNvPr id="7603" name="Google Shape;7603;p56"/>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6"/>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6"/>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6"/>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6"/>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6"/>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56"/>
          <p:cNvGrpSpPr/>
          <p:nvPr/>
        </p:nvGrpSpPr>
        <p:grpSpPr>
          <a:xfrm>
            <a:off x="6701644" y="4097476"/>
            <a:ext cx="261712" cy="361770"/>
            <a:chOff x="6705719" y="4278051"/>
            <a:chExt cx="261712" cy="361770"/>
          </a:xfrm>
        </p:grpSpPr>
        <p:sp>
          <p:nvSpPr>
            <p:cNvPr id="7610" name="Google Shape;7610;p56"/>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6"/>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6"/>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6"/>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6"/>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6"/>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6"/>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6"/>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6"/>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6"/>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6"/>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6"/>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6"/>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6"/>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6"/>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56"/>
          <p:cNvGrpSpPr/>
          <p:nvPr/>
        </p:nvGrpSpPr>
        <p:grpSpPr>
          <a:xfrm>
            <a:off x="5746575" y="2711077"/>
            <a:ext cx="320216" cy="361403"/>
            <a:chOff x="5750650" y="2891652"/>
            <a:chExt cx="320216" cy="361403"/>
          </a:xfrm>
        </p:grpSpPr>
        <p:sp>
          <p:nvSpPr>
            <p:cNvPr id="7626" name="Google Shape;7626;p56"/>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6"/>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6"/>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6"/>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6"/>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6"/>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6"/>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6"/>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6"/>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6"/>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6"/>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6"/>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6"/>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6"/>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6"/>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56"/>
          <p:cNvGrpSpPr/>
          <p:nvPr/>
        </p:nvGrpSpPr>
        <p:grpSpPr>
          <a:xfrm>
            <a:off x="6653934" y="2710815"/>
            <a:ext cx="315972" cy="361927"/>
            <a:chOff x="6658009" y="2891390"/>
            <a:chExt cx="315972" cy="361927"/>
          </a:xfrm>
        </p:grpSpPr>
        <p:sp>
          <p:nvSpPr>
            <p:cNvPr id="7642" name="Google Shape;7642;p56"/>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6"/>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6"/>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6"/>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6"/>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6"/>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6"/>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56"/>
          <p:cNvGrpSpPr/>
          <p:nvPr/>
        </p:nvGrpSpPr>
        <p:grpSpPr>
          <a:xfrm>
            <a:off x="6199390" y="2710631"/>
            <a:ext cx="320478" cy="362110"/>
            <a:chOff x="6203465" y="2891206"/>
            <a:chExt cx="320478" cy="362110"/>
          </a:xfrm>
        </p:grpSpPr>
        <p:sp>
          <p:nvSpPr>
            <p:cNvPr id="7650" name="Google Shape;7650;p56"/>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6"/>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6"/>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6"/>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6"/>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56"/>
          <p:cNvGrpSpPr/>
          <p:nvPr/>
        </p:nvGrpSpPr>
        <p:grpSpPr>
          <a:xfrm>
            <a:off x="7563205" y="2710684"/>
            <a:ext cx="307116" cy="362294"/>
            <a:chOff x="7567280" y="2891259"/>
            <a:chExt cx="307116" cy="362294"/>
          </a:xfrm>
        </p:grpSpPr>
        <p:sp>
          <p:nvSpPr>
            <p:cNvPr id="7656" name="Google Shape;7656;p56"/>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6"/>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6"/>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6"/>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6"/>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6"/>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6"/>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6"/>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6"/>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6"/>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6"/>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6"/>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8" name="Google Shape;7668;p56"/>
          <p:cNvGrpSpPr/>
          <p:nvPr/>
        </p:nvGrpSpPr>
        <p:grpSpPr>
          <a:xfrm>
            <a:off x="7108504" y="2710946"/>
            <a:ext cx="338556" cy="361534"/>
            <a:chOff x="7112579" y="2891521"/>
            <a:chExt cx="338556" cy="361534"/>
          </a:xfrm>
        </p:grpSpPr>
        <p:sp>
          <p:nvSpPr>
            <p:cNvPr id="7669" name="Google Shape;7669;p56"/>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6"/>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56"/>
          <p:cNvGrpSpPr/>
          <p:nvPr/>
        </p:nvGrpSpPr>
        <p:grpSpPr>
          <a:xfrm>
            <a:off x="7151184" y="3624461"/>
            <a:ext cx="207478" cy="361272"/>
            <a:chOff x="7155259" y="3805036"/>
            <a:chExt cx="207478" cy="361272"/>
          </a:xfrm>
        </p:grpSpPr>
        <p:sp>
          <p:nvSpPr>
            <p:cNvPr id="7672" name="Google Shape;7672;p56"/>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6"/>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6"/>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6"/>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6"/>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6"/>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6"/>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6"/>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6"/>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6"/>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6"/>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6"/>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56"/>
          <p:cNvGrpSpPr/>
          <p:nvPr/>
        </p:nvGrpSpPr>
        <p:grpSpPr>
          <a:xfrm>
            <a:off x="4911293" y="2710815"/>
            <a:ext cx="182850" cy="361927"/>
            <a:chOff x="4915368" y="2891390"/>
            <a:chExt cx="182850" cy="361927"/>
          </a:xfrm>
        </p:grpSpPr>
        <p:sp>
          <p:nvSpPr>
            <p:cNvPr id="7685" name="Google Shape;7685;p56"/>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6"/>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6"/>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6"/>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6"/>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6"/>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6"/>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56"/>
          <p:cNvGrpSpPr/>
          <p:nvPr/>
        </p:nvGrpSpPr>
        <p:grpSpPr>
          <a:xfrm>
            <a:off x="8024639" y="2711077"/>
            <a:ext cx="289589" cy="361403"/>
            <a:chOff x="8028714" y="2891652"/>
            <a:chExt cx="289589" cy="361403"/>
          </a:xfrm>
        </p:grpSpPr>
        <p:sp>
          <p:nvSpPr>
            <p:cNvPr id="7697" name="Google Shape;7697;p56"/>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6"/>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6"/>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6"/>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6"/>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6"/>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6"/>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6"/>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6"/>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6"/>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6"/>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6"/>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6"/>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6"/>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6"/>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6"/>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7" name="Google Shape;7717;p56"/>
          <p:cNvGrpSpPr/>
          <p:nvPr/>
        </p:nvGrpSpPr>
        <p:grpSpPr>
          <a:xfrm>
            <a:off x="7547747" y="3624199"/>
            <a:ext cx="293335" cy="361927"/>
            <a:chOff x="7551822" y="3804774"/>
            <a:chExt cx="293335" cy="361927"/>
          </a:xfrm>
        </p:grpSpPr>
        <p:sp>
          <p:nvSpPr>
            <p:cNvPr id="7718" name="Google Shape;7718;p56"/>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6"/>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6"/>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6"/>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6"/>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6"/>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6"/>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6"/>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6"/>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6"/>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6"/>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9" name="Google Shape;7729;p56"/>
          <p:cNvGrpSpPr/>
          <p:nvPr/>
        </p:nvGrpSpPr>
        <p:grpSpPr>
          <a:xfrm>
            <a:off x="6259650" y="4097083"/>
            <a:ext cx="210491" cy="362163"/>
            <a:chOff x="6263725" y="4277658"/>
            <a:chExt cx="210491" cy="362163"/>
          </a:xfrm>
        </p:grpSpPr>
        <p:sp>
          <p:nvSpPr>
            <p:cNvPr id="7730" name="Google Shape;7730;p56"/>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6"/>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6"/>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6"/>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6"/>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6"/>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6"/>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6"/>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6"/>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6"/>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6"/>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56"/>
          <p:cNvGrpSpPr/>
          <p:nvPr/>
        </p:nvGrpSpPr>
        <p:grpSpPr>
          <a:xfrm>
            <a:off x="7983715" y="3624120"/>
            <a:ext cx="336303" cy="362005"/>
            <a:chOff x="7987790" y="3804695"/>
            <a:chExt cx="336303" cy="362005"/>
          </a:xfrm>
        </p:grpSpPr>
        <p:sp>
          <p:nvSpPr>
            <p:cNvPr id="7746" name="Google Shape;7746;p56"/>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6"/>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6"/>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6"/>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6"/>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6"/>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6"/>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6"/>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6"/>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56"/>
          <p:cNvGrpSpPr/>
          <p:nvPr/>
        </p:nvGrpSpPr>
        <p:grpSpPr>
          <a:xfrm>
            <a:off x="5269369" y="2710710"/>
            <a:ext cx="371123" cy="362267"/>
            <a:chOff x="5273444" y="2891285"/>
            <a:chExt cx="371123" cy="362267"/>
          </a:xfrm>
        </p:grpSpPr>
        <p:sp>
          <p:nvSpPr>
            <p:cNvPr id="7757" name="Google Shape;7757;p56"/>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6"/>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6"/>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6"/>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6"/>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6"/>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6"/>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6"/>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1" name="Google Shape;7771;p56"/>
          <p:cNvGrpSpPr/>
          <p:nvPr/>
        </p:nvGrpSpPr>
        <p:grpSpPr>
          <a:xfrm>
            <a:off x="7626322" y="3177824"/>
            <a:ext cx="214759" cy="357030"/>
            <a:chOff x="2235125" y="238075"/>
            <a:chExt cx="3144350" cy="5227375"/>
          </a:xfrm>
        </p:grpSpPr>
        <p:sp>
          <p:nvSpPr>
            <p:cNvPr id="7772" name="Google Shape;7772;p56"/>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6"/>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6"/>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6"/>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6"/>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56"/>
          <p:cNvGrpSpPr/>
          <p:nvPr/>
        </p:nvGrpSpPr>
        <p:grpSpPr>
          <a:xfrm>
            <a:off x="2818791" y="4097368"/>
            <a:ext cx="342496" cy="351944"/>
            <a:chOff x="2810729" y="4267107"/>
            <a:chExt cx="342496" cy="351944"/>
          </a:xfrm>
        </p:grpSpPr>
        <p:sp>
          <p:nvSpPr>
            <p:cNvPr id="7782" name="Google Shape;7782;p56"/>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6"/>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6"/>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6"/>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6"/>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6"/>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6"/>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6"/>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6"/>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6"/>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6"/>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6"/>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6"/>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6"/>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6"/>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6"/>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6"/>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6"/>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6"/>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6"/>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56"/>
          <p:cNvGrpSpPr/>
          <p:nvPr/>
        </p:nvGrpSpPr>
        <p:grpSpPr>
          <a:xfrm>
            <a:off x="1787231" y="3635885"/>
            <a:ext cx="282381" cy="343454"/>
            <a:chOff x="1779168" y="3805625"/>
            <a:chExt cx="282381" cy="343454"/>
          </a:xfrm>
        </p:grpSpPr>
        <p:sp>
          <p:nvSpPr>
            <p:cNvPr id="7813" name="Google Shape;7813;p56"/>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6"/>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6"/>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6"/>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6"/>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6"/>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6"/>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6"/>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6"/>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6"/>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6"/>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6"/>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6"/>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6"/>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6"/>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6"/>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6"/>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6"/>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6"/>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6"/>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6"/>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6"/>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6"/>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6"/>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6"/>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6"/>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6"/>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6"/>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56"/>
          <p:cNvGrpSpPr/>
          <p:nvPr/>
        </p:nvGrpSpPr>
        <p:grpSpPr>
          <a:xfrm>
            <a:off x="2601585" y="2237289"/>
            <a:ext cx="391606" cy="364535"/>
            <a:chOff x="2593522" y="2407029"/>
            <a:chExt cx="391606" cy="364535"/>
          </a:xfrm>
        </p:grpSpPr>
        <p:sp>
          <p:nvSpPr>
            <p:cNvPr id="7842" name="Google Shape;7842;p56"/>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6"/>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6"/>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6"/>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6"/>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6"/>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6"/>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6"/>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6"/>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6"/>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6"/>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6"/>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6"/>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56"/>
          <p:cNvGrpSpPr/>
          <p:nvPr/>
        </p:nvGrpSpPr>
        <p:grpSpPr>
          <a:xfrm>
            <a:off x="3963109" y="2262503"/>
            <a:ext cx="322912" cy="334396"/>
            <a:chOff x="3955047" y="2432242"/>
            <a:chExt cx="322912" cy="334396"/>
          </a:xfrm>
        </p:grpSpPr>
        <p:sp>
          <p:nvSpPr>
            <p:cNvPr id="7882" name="Google Shape;7882;p56"/>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5" name="Google Shape;7885;p56"/>
          <p:cNvGrpSpPr/>
          <p:nvPr/>
        </p:nvGrpSpPr>
        <p:grpSpPr>
          <a:xfrm>
            <a:off x="1810528" y="1793115"/>
            <a:ext cx="265373" cy="351944"/>
            <a:chOff x="1802465" y="1962854"/>
            <a:chExt cx="265373" cy="351944"/>
          </a:xfrm>
        </p:grpSpPr>
        <p:sp>
          <p:nvSpPr>
            <p:cNvPr id="7886" name="Google Shape;7886;p56"/>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6"/>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56"/>
          <p:cNvGrpSpPr/>
          <p:nvPr/>
        </p:nvGrpSpPr>
        <p:grpSpPr>
          <a:xfrm>
            <a:off x="3520133" y="1786482"/>
            <a:ext cx="373983" cy="363622"/>
            <a:chOff x="3512070" y="1956222"/>
            <a:chExt cx="373983" cy="363622"/>
          </a:xfrm>
        </p:grpSpPr>
        <p:sp>
          <p:nvSpPr>
            <p:cNvPr id="7894" name="Google Shape;7894;p56"/>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6"/>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6"/>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6"/>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6"/>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6"/>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6"/>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6"/>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56"/>
          <p:cNvGrpSpPr/>
          <p:nvPr/>
        </p:nvGrpSpPr>
        <p:grpSpPr>
          <a:xfrm>
            <a:off x="850746" y="2225012"/>
            <a:ext cx="345640" cy="356660"/>
            <a:chOff x="842683" y="2394751"/>
            <a:chExt cx="345640" cy="356660"/>
          </a:xfrm>
        </p:grpSpPr>
        <p:sp>
          <p:nvSpPr>
            <p:cNvPr id="7912" name="Google Shape;7912;p56"/>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6"/>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6"/>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6"/>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6"/>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6"/>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56"/>
          <p:cNvGrpSpPr/>
          <p:nvPr/>
        </p:nvGrpSpPr>
        <p:grpSpPr>
          <a:xfrm>
            <a:off x="1298678" y="2229728"/>
            <a:ext cx="336836" cy="342511"/>
            <a:chOff x="1290615" y="2399467"/>
            <a:chExt cx="336836" cy="342511"/>
          </a:xfrm>
        </p:grpSpPr>
        <p:sp>
          <p:nvSpPr>
            <p:cNvPr id="7929" name="Google Shape;7929;p56"/>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6"/>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6"/>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6"/>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6"/>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6"/>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6"/>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6"/>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6"/>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6"/>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6"/>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56"/>
          <p:cNvGrpSpPr/>
          <p:nvPr/>
        </p:nvGrpSpPr>
        <p:grpSpPr>
          <a:xfrm>
            <a:off x="1756372" y="2238861"/>
            <a:ext cx="308508" cy="333378"/>
            <a:chOff x="1748310" y="2408601"/>
            <a:chExt cx="308508" cy="333378"/>
          </a:xfrm>
        </p:grpSpPr>
        <p:sp>
          <p:nvSpPr>
            <p:cNvPr id="7949" name="Google Shape;7949;p56"/>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6"/>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6"/>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6"/>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56"/>
          <p:cNvGrpSpPr/>
          <p:nvPr/>
        </p:nvGrpSpPr>
        <p:grpSpPr>
          <a:xfrm>
            <a:off x="3052676" y="2248294"/>
            <a:ext cx="376184" cy="315141"/>
            <a:chOff x="3044614" y="2418033"/>
            <a:chExt cx="376184" cy="315141"/>
          </a:xfrm>
        </p:grpSpPr>
        <p:sp>
          <p:nvSpPr>
            <p:cNvPr id="7958" name="Google Shape;7958;p56"/>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6"/>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6"/>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6"/>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6"/>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6"/>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6"/>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6"/>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6"/>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56"/>
          <p:cNvGrpSpPr/>
          <p:nvPr/>
        </p:nvGrpSpPr>
        <p:grpSpPr>
          <a:xfrm>
            <a:off x="3951700" y="3645333"/>
            <a:ext cx="357933" cy="342676"/>
            <a:chOff x="3943638" y="3815072"/>
            <a:chExt cx="357933" cy="342676"/>
          </a:xfrm>
        </p:grpSpPr>
        <p:sp>
          <p:nvSpPr>
            <p:cNvPr id="7968" name="Google Shape;7968;p56"/>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6"/>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6"/>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6"/>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6"/>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6"/>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6"/>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6"/>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6"/>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56"/>
          <p:cNvGrpSpPr/>
          <p:nvPr/>
        </p:nvGrpSpPr>
        <p:grpSpPr>
          <a:xfrm>
            <a:off x="3516345" y="3640602"/>
            <a:ext cx="351644" cy="351959"/>
            <a:chOff x="3508282" y="3810341"/>
            <a:chExt cx="351644" cy="351959"/>
          </a:xfrm>
        </p:grpSpPr>
        <p:sp>
          <p:nvSpPr>
            <p:cNvPr id="7978" name="Google Shape;7978;p56"/>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6"/>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6"/>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6"/>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6"/>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6"/>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6"/>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6"/>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6"/>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6"/>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6"/>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6"/>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6"/>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56"/>
          <p:cNvGrpSpPr/>
          <p:nvPr/>
        </p:nvGrpSpPr>
        <p:grpSpPr>
          <a:xfrm>
            <a:off x="2232648" y="1793115"/>
            <a:ext cx="303163" cy="351809"/>
            <a:chOff x="2224585" y="1962854"/>
            <a:chExt cx="303163" cy="351809"/>
          </a:xfrm>
        </p:grpSpPr>
        <p:sp>
          <p:nvSpPr>
            <p:cNvPr id="7992" name="Google Shape;7992;p56"/>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6"/>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6"/>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6"/>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6"/>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6"/>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6"/>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6"/>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56"/>
          <p:cNvGrpSpPr/>
          <p:nvPr/>
        </p:nvGrpSpPr>
        <p:grpSpPr>
          <a:xfrm>
            <a:off x="2630856" y="1821128"/>
            <a:ext cx="389090" cy="296231"/>
            <a:chOff x="2622794" y="1990868"/>
            <a:chExt cx="389090" cy="296231"/>
          </a:xfrm>
        </p:grpSpPr>
        <p:sp>
          <p:nvSpPr>
            <p:cNvPr id="8001" name="Google Shape;8001;p56"/>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6"/>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6"/>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6"/>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6"/>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6"/>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6"/>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6"/>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6"/>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56"/>
          <p:cNvGrpSpPr/>
          <p:nvPr/>
        </p:nvGrpSpPr>
        <p:grpSpPr>
          <a:xfrm>
            <a:off x="3985388" y="1782409"/>
            <a:ext cx="327074" cy="375241"/>
            <a:chOff x="3977326" y="1952149"/>
            <a:chExt cx="327074" cy="375241"/>
          </a:xfrm>
        </p:grpSpPr>
        <p:sp>
          <p:nvSpPr>
            <p:cNvPr id="8011" name="Google Shape;8011;p56"/>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6"/>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6"/>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6"/>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6"/>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6"/>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6"/>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6"/>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6"/>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6"/>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6"/>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6"/>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6"/>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6"/>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6"/>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6"/>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6"/>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56"/>
          <p:cNvGrpSpPr/>
          <p:nvPr/>
        </p:nvGrpSpPr>
        <p:grpSpPr>
          <a:xfrm>
            <a:off x="1349674" y="3170315"/>
            <a:ext cx="259399" cy="370524"/>
            <a:chOff x="1341612" y="3340055"/>
            <a:chExt cx="259399" cy="370524"/>
          </a:xfrm>
        </p:grpSpPr>
        <p:sp>
          <p:nvSpPr>
            <p:cNvPr id="8029" name="Google Shape;8029;p56"/>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6"/>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6"/>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6"/>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6"/>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6"/>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6"/>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6"/>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6"/>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6"/>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6"/>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6"/>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6"/>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6"/>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6"/>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6"/>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6"/>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6"/>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7" name="Google Shape;8047;p56"/>
          <p:cNvGrpSpPr/>
          <p:nvPr/>
        </p:nvGrpSpPr>
        <p:grpSpPr>
          <a:xfrm>
            <a:off x="2187955" y="3675233"/>
            <a:ext cx="351629" cy="282381"/>
            <a:chOff x="2179892" y="3844972"/>
            <a:chExt cx="351629" cy="282381"/>
          </a:xfrm>
        </p:grpSpPr>
        <p:sp>
          <p:nvSpPr>
            <p:cNvPr id="8048" name="Google Shape;8048;p56"/>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6"/>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6"/>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6"/>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6"/>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6"/>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6"/>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6"/>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6"/>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6"/>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6"/>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6"/>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6"/>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6"/>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6"/>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6"/>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6"/>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6"/>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6"/>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6"/>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8" name="Google Shape;8068;p56"/>
          <p:cNvGrpSpPr/>
          <p:nvPr/>
        </p:nvGrpSpPr>
        <p:grpSpPr>
          <a:xfrm>
            <a:off x="3139232" y="3647145"/>
            <a:ext cx="220051" cy="338169"/>
            <a:chOff x="3131170" y="3816884"/>
            <a:chExt cx="220051" cy="338169"/>
          </a:xfrm>
        </p:grpSpPr>
        <p:sp>
          <p:nvSpPr>
            <p:cNvPr id="8069" name="Google Shape;8069;p56"/>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6"/>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6"/>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6"/>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6"/>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6"/>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6"/>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6"/>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6"/>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6"/>
          <p:cNvGrpSpPr/>
          <p:nvPr/>
        </p:nvGrpSpPr>
        <p:grpSpPr>
          <a:xfrm>
            <a:off x="911564" y="3189824"/>
            <a:ext cx="247990" cy="333393"/>
            <a:chOff x="903502" y="3359564"/>
            <a:chExt cx="247990" cy="333393"/>
          </a:xfrm>
        </p:grpSpPr>
        <p:sp>
          <p:nvSpPr>
            <p:cNvPr id="8079" name="Google Shape;8079;p56"/>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6"/>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6"/>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6"/>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6"/>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6"/>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6"/>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6"/>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6"/>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6"/>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6"/>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6"/>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6"/>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6"/>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6"/>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6"/>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6"/>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6"/>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6"/>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6"/>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6"/>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56"/>
          <p:cNvGrpSpPr/>
          <p:nvPr/>
        </p:nvGrpSpPr>
        <p:grpSpPr>
          <a:xfrm>
            <a:off x="2624253" y="2720721"/>
            <a:ext cx="365793" cy="361152"/>
            <a:chOff x="2616191" y="2890461"/>
            <a:chExt cx="365793" cy="361152"/>
          </a:xfrm>
        </p:grpSpPr>
        <p:sp>
          <p:nvSpPr>
            <p:cNvPr id="8102" name="Google Shape;8102;p56"/>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6"/>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6"/>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6"/>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6"/>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6"/>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6"/>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6"/>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6"/>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6"/>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56"/>
          <p:cNvGrpSpPr/>
          <p:nvPr/>
        </p:nvGrpSpPr>
        <p:grpSpPr>
          <a:xfrm>
            <a:off x="3058022" y="1776121"/>
            <a:ext cx="402940" cy="388536"/>
            <a:chOff x="3049959" y="1945861"/>
            <a:chExt cx="402940" cy="388536"/>
          </a:xfrm>
        </p:grpSpPr>
        <p:sp>
          <p:nvSpPr>
            <p:cNvPr id="8114" name="Google Shape;8114;p56"/>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6"/>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6"/>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6"/>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6"/>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6"/>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56"/>
          <p:cNvGrpSpPr/>
          <p:nvPr/>
        </p:nvGrpSpPr>
        <p:grpSpPr>
          <a:xfrm>
            <a:off x="2491088" y="4098940"/>
            <a:ext cx="202428" cy="349114"/>
            <a:chOff x="2483025" y="4268679"/>
            <a:chExt cx="202428" cy="349114"/>
          </a:xfrm>
        </p:grpSpPr>
        <p:sp>
          <p:nvSpPr>
            <p:cNvPr id="8121" name="Google Shape;8121;p56"/>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6"/>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6"/>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6"/>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6"/>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6"/>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56"/>
          <p:cNvGrpSpPr/>
          <p:nvPr/>
        </p:nvGrpSpPr>
        <p:grpSpPr>
          <a:xfrm>
            <a:off x="870569" y="2716244"/>
            <a:ext cx="329590" cy="365000"/>
            <a:chOff x="862507" y="2885984"/>
            <a:chExt cx="329590" cy="365000"/>
          </a:xfrm>
        </p:grpSpPr>
        <p:sp>
          <p:nvSpPr>
            <p:cNvPr id="8128" name="Google Shape;8128;p56"/>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6"/>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6"/>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6"/>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6"/>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6"/>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6"/>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56"/>
          <p:cNvGrpSpPr/>
          <p:nvPr/>
        </p:nvGrpSpPr>
        <p:grpSpPr>
          <a:xfrm>
            <a:off x="3090138" y="2702065"/>
            <a:ext cx="318884" cy="379807"/>
            <a:chOff x="3082075" y="2871805"/>
            <a:chExt cx="318884" cy="379807"/>
          </a:xfrm>
        </p:grpSpPr>
        <p:sp>
          <p:nvSpPr>
            <p:cNvPr id="8136" name="Google Shape;8136;p56"/>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6"/>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6"/>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6"/>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6"/>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6"/>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6"/>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6"/>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6"/>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6"/>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6"/>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6"/>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6"/>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6"/>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6"/>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6"/>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6"/>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6"/>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6"/>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6"/>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56"/>
          <p:cNvGrpSpPr/>
          <p:nvPr/>
        </p:nvGrpSpPr>
        <p:grpSpPr>
          <a:xfrm>
            <a:off x="2602843" y="1346755"/>
            <a:ext cx="410187" cy="324244"/>
            <a:chOff x="2594780" y="1516494"/>
            <a:chExt cx="410187" cy="324244"/>
          </a:xfrm>
        </p:grpSpPr>
        <p:sp>
          <p:nvSpPr>
            <p:cNvPr id="8157" name="Google Shape;8157;p56"/>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6"/>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6"/>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6"/>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6"/>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6"/>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6"/>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6"/>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56"/>
          <p:cNvGrpSpPr/>
          <p:nvPr/>
        </p:nvGrpSpPr>
        <p:grpSpPr>
          <a:xfrm>
            <a:off x="1751027" y="1333220"/>
            <a:ext cx="333692" cy="333363"/>
            <a:chOff x="1742965" y="1502959"/>
            <a:chExt cx="333692" cy="333363"/>
          </a:xfrm>
        </p:grpSpPr>
        <p:sp>
          <p:nvSpPr>
            <p:cNvPr id="8166" name="Google Shape;8166;p56"/>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6"/>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6"/>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6"/>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56"/>
          <p:cNvGrpSpPr/>
          <p:nvPr/>
        </p:nvGrpSpPr>
        <p:grpSpPr>
          <a:xfrm>
            <a:off x="3059594" y="1347069"/>
            <a:ext cx="390034" cy="296545"/>
            <a:chOff x="3051531" y="1516809"/>
            <a:chExt cx="390034" cy="296545"/>
          </a:xfrm>
        </p:grpSpPr>
        <p:sp>
          <p:nvSpPr>
            <p:cNvPr id="8171" name="Google Shape;8171;p56"/>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6"/>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6"/>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6"/>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6"/>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6"/>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6"/>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6"/>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6"/>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6"/>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6"/>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6"/>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6"/>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6"/>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6"/>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6" name="Google Shape;8186;p56"/>
          <p:cNvGrpSpPr/>
          <p:nvPr/>
        </p:nvGrpSpPr>
        <p:grpSpPr>
          <a:xfrm>
            <a:off x="3522963" y="1319280"/>
            <a:ext cx="354145" cy="351869"/>
            <a:chOff x="3514900" y="1489020"/>
            <a:chExt cx="354145" cy="351869"/>
          </a:xfrm>
        </p:grpSpPr>
        <p:sp>
          <p:nvSpPr>
            <p:cNvPr id="8187" name="Google Shape;8187;p56"/>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6"/>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6"/>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6"/>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6"/>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6"/>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6"/>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6"/>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6"/>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6"/>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6"/>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6"/>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6"/>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6"/>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6"/>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6"/>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6"/>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6"/>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6"/>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6"/>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6"/>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6"/>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56"/>
          <p:cNvGrpSpPr/>
          <p:nvPr/>
        </p:nvGrpSpPr>
        <p:grpSpPr>
          <a:xfrm>
            <a:off x="3074387" y="3180706"/>
            <a:ext cx="346598" cy="333183"/>
            <a:chOff x="3066324" y="3350446"/>
            <a:chExt cx="346598" cy="333183"/>
          </a:xfrm>
        </p:grpSpPr>
        <p:sp>
          <p:nvSpPr>
            <p:cNvPr id="8210" name="Google Shape;8210;p56"/>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6"/>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6"/>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6"/>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6"/>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6"/>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6"/>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6"/>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6"/>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6"/>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56"/>
          <p:cNvGrpSpPr/>
          <p:nvPr/>
        </p:nvGrpSpPr>
        <p:grpSpPr>
          <a:xfrm>
            <a:off x="1290817" y="1782350"/>
            <a:ext cx="363278" cy="363338"/>
            <a:chOff x="1282755" y="1952089"/>
            <a:chExt cx="363278" cy="363338"/>
          </a:xfrm>
        </p:grpSpPr>
        <p:sp>
          <p:nvSpPr>
            <p:cNvPr id="8221" name="Google Shape;8221;p56"/>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6"/>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6"/>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6"/>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6"/>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6"/>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6"/>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56"/>
          <p:cNvGrpSpPr/>
          <p:nvPr/>
        </p:nvGrpSpPr>
        <p:grpSpPr>
          <a:xfrm>
            <a:off x="3518156" y="2739542"/>
            <a:ext cx="355133" cy="343574"/>
            <a:chOff x="3510094" y="2909281"/>
            <a:chExt cx="355133" cy="343574"/>
          </a:xfrm>
        </p:grpSpPr>
        <p:sp>
          <p:nvSpPr>
            <p:cNvPr id="8229" name="Google Shape;8229;p56"/>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6"/>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6"/>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6"/>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6"/>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6"/>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6"/>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6"/>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6"/>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6"/>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6"/>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6"/>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6"/>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2" name="Google Shape;8242;p56"/>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3" name="Google Shape;8243;p56"/>
          <p:cNvGrpSpPr/>
          <p:nvPr/>
        </p:nvGrpSpPr>
        <p:grpSpPr>
          <a:xfrm>
            <a:off x="2171904" y="1337232"/>
            <a:ext cx="382787" cy="331566"/>
            <a:chOff x="2163842" y="1506972"/>
            <a:chExt cx="382787" cy="331566"/>
          </a:xfrm>
        </p:grpSpPr>
        <p:sp>
          <p:nvSpPr>
            <p:cNvPr id="8244" name="Google Shape;8244;p56"/>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6"/>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6"/>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6"/>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6"/>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6"/>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6"/>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6"/>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2" name="Google Shape;8252;p56"/>
          <p:cNvGrpSpPr/>
          <p:nvPr/>
        </p:nvGrpSpPr>
        <p:grpSpPr>
          <a:xfrm>
            <a:off x="1746940" y="3179913"/>
            <a:ext cx="357918" cy="350536"/>
            <a:chOff x="1738877" y="3349652"/>
            <a:chExt cx="357918" cy="350536"/>
          </a:xfrm>
        </p:grpSpPr>
        <p:sp>
          <p:nvSpPr>
            <p:cNvPr id="8253" name="Google Shape;8253;p56"/>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6"/>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6"/>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6"/>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6"/>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6"/>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6"/>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6"/>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6"/>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6"/>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6"/>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6"/>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6"/>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6"/>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6"/>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6"/>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6"/>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6"/>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56"/>
          <p:cNvGrpSpPr/>
          <p:nvPr/>
        </p:nvGrpSpPr>
        <p:grpSpPr>
          <a:xfrm>
            <a:off x="1979882" y="4107115"/>
            <a:ext cx="383281" cy="333947"/>
            <a:chOff x="1971819" y="4276854"/>
            <a:chExt cx="383281" cy="333947"/>
          </a:xfrm>
        </p:grpSpPr>
        <p:sp>
          <p:nvSpPr>
            <p:cNvPr id="8272" name="Google Shape;8272;p56"/>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6"/>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6"/>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6"/>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6"/>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6"/>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6"/>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6"/>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6"/>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6"/>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56"/>
          <p:cNvGrpSpPr/>
          <p:nvPr/>
        </p:nvGrpSpPr>
        <p:grpSpPr>
          <a:xfrm>
            <a:off x="1833181" y="2716080"/>
            <a:ext cx="175987" cy="361391"/>
            <a:chOff x="1825119" y="2885819"/>
            <a:chExt cx="175987" cy="361391"/>
          </a:xfrm>
        </p:grpSpPr>
        <p:sp>
          <p:nvSpPr>
            <p:cNvPr id="8283" name="Google Shape;8283;p56"/>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6"/>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6"/>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6"/>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6"/>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6"/>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6"/>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6"/>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6"/>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6"/>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56"/>
          <p:cNvGrpSpPr/>
          <p:nvPr/>
        </p:nvGrpSpPr>
        <p:grpSpPr>
          <a:xfrm>
            <a:off x="3512886" y="3236104"/>
            <a:ext cx="369896" cy="226339"/>
            <a:chOff x="3504824" y="3405844"/>
            <a:chExt cx="369896" cy="226339"/>
          </a:xfrm>
        </p:grpSpPr>
        <p:sp>
          <p:nvSpPr>
            <p:cNvPr id="8294" name="Google Shape;8294;p56"/>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6"/>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6"/>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6"/>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6"/>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6"/>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6"/>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6"/>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6"/>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6"/>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6"/>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6"/>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6"/>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6"/>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6"/>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6"/>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56"/>
          <p:cNvGrpSpPr/>
          <p:nvPr/>
        </p:nvGrpSpPr>
        <p:grpSpPr>
          <a:xfrm>
            <a:off x="1303724" y="3649855"/>
            <a:ext cx="345640" cy="342900"/>
            <a:chOff x="1295661" y="3819594"/>
            <a:chExt cx="345640" cy="342900"/>
          </a:xfrm>
        </p:grpSpPr>
        <p:sp>
          <p:nvSpPr>
            <p:cNvPr id="8311" name="Google Shape;8311;p56"/>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6"/>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6"/>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6"/>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6"/>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6"/>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6"/>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6"/>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6"/>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6"/>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6"/>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6"/>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6"/>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6"/>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6"/>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6"/>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6"/>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56"/>
          <p:cNvGrpSpPr/>
          <p:nvPr/>
        </p:nvGrpSpPr>
        <p:grpSpPr>
          <a:xfrm>
            <a:off x="3494635" y="2263730"/>
            <a:ext cx="379328" cy="281738"/>
            <a:chOff x="3486572" y="2433470"/>
            <a:chExt cx="379328" cy="281738"/>
          </a:xfrm>
        </p:grpSpPr>
        <p:sp>
          <p:nvSpPr>
            <p:cNvPr id="8329" name="Google Shape;8329;p56"/>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56"/>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56"/>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6"/>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6"/>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6"/>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6"/>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6" name="Google Shape;8336;p56"/>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7" name="Google Shape;8337;p56"/>
          <p:cNvGrpSpPr/>
          <p:nvPr/>
        </p:nvGrpSpPr>
        <p:grpSpPr>
          <a:xfrm>
            <a:off x="4005212" y="3159894"/>
            <a:ext cx="270733" cy="355762"/>
            <a:chOff x="3997149" y="3329634"/>
            <a:chExt cx="270733" cy="355762"/>
          </a:xfrm>
        </p:grpSpPr>
        <p:sp>
          <p:nvSpPr>
            <p:cNvPr id="8338" name="Google Shape;8338;p56"/>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6"/>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6"/>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6"/>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6"/>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6"/>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6"/>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6"/>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6"/>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6"/>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6"/>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6"/>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6"/>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6"/>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6"/>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6"/>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6"/>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6"/>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6"/>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6"/>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6"/>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56"/>
          <p:cNvGrpSpPr/>
          <p:nvPr/>
        </p:nvGrpSpPr>
        <p:grpSpPr>
          <a:xfrm>
            <a:off x="3962406" y="2729615"/>
            <a:ext cx="345655" cy="343529"/>
            <a:chOff x="3954343" y="2899354"/>
            <a:chExt cx="345655" cy="343529"/>
          </a:xfrm>
        </p:grpSpPr>
        <p:sp>
          <p:nvSpPr>
            <p:cNvPr id="8360" name="Google Shape;8360;p56"/>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6"/>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6"/>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6"/>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6"/>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6"/>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6"/>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6"/>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6"/>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6"/>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6"/>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6"/>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2" name="Google Shape;8372;p56"/>
          <p:cNvGrpSpPr/>
          <p:nvPr/>
        </p:nvGrpSpPr>
        <p:grpSpPr>
          <a:xfrm>
            <a:off x="2174105" y="3181605"/>
            <a:ext cx="369566" cy="349803"/>
            <a:chOff x="2166043" y="3351344"/>
            <a:chExt cx="369566" cy="349803"/>
          </a:xfrm>
        </p:grpSpPr>
        <p:sp>
          <p:nvSpPr>
            <p:cNvPr id="8373" name="Google Shape;8373;p56"/>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6"/>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6"/>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6"/>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6"/>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6"/>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6"/>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6"/>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6"/>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56"/>
          <p:cNvGrpSpPr/>
          <p:nvPr/>
        </p:nvGrpSpPr>
        <p:grpSpPr>
          <a:xfrm>
            <a:off x="2627712" y="3182593"/>
            <a:ext cx="365793" cy="329275"/>
            <a:chOff x="2619649" y="3352332"/>
            <a:chExt cx="365793" cy="329275"/>
          </a:xfrm>
        </p:grpSpPr>
        <p:sp>
          <p:nvSpPr>
            <p:cNvPr id="8383" name="Google Shape;8383;p56"/>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6"/>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6"/>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6"/>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6"/>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6"/>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6"/>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6"/>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6"/>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6"/>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56"/>
          <p:cNvGrpSpPr/>
          <p:nvPr/>
        </p:nvGrpSpPr>
        <p:grpSpPr>
          <a:xfrm>
            <a:off x="1304197" y="1345501"/>
            <a:ext cx="340624" cy="351944"/>
            <a:chOff x="1293760" y="1498228"/>
            <a:chExt cx="340624" cy="351944"/>
          </a:xfrm>
        </p:grpSpPr>
        <p:sp>
          <p:nvSpPr>
            <p:cNvPr id="8394" name="Google Shape;8394;p56"/>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6"/>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6"/>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6"/>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6"/>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6"/>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6"/>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6"/>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6"/>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6"/>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6"/>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6"/>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6"/>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6"/>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56"/>
          <p:cNvGrpSpPr/>
          <p:nvPr/>
        </p:nvGrpSpPr>
        <p:grpSpPr>
          <a:xfrm>
            <a:off x="857663" y="1782335"/>
            <a:ext cx="406713" cy="383745"/>
            <a:chOff x="849601" y="1952074"/>
            <a:chExt cx="406713" cy="383745"/>
          </a:xfrm>
        </p:grpSpPr>
        <p:sp>
          <p:nvSpPr>
            <p:cNvPr id="8409" name="Google Shape;8409;p56"/>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6"/>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6"/>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6"/>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6"/>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6"/>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6"/>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56"/>
          <p:cNvGrpSpPr/>
          <p:nvPr/>
        </p:nvGrpSpPr>
        <p:grpSpPr>
          <a:xfrm>
            <a:off x="2261934" y="2723626"/>
            <a:ext cx="203985" cy="355417"/>
            <a:chOff x="2253871" y="2893365"/>
            <a:chExt cx="203985" cy="355417"/>
          </a:xfrm>
        </p:grpSpPr>
        <p:sp>
          <p:nvSpPr>
            <p:cNvPr id="8417" name="Google Shape;8417;p56"/>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6"/>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6"/>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6"/>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6"/>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6"/>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6"/>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6"/>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6"/>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6"/>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6"/>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56"/>
          <p:cNvGrpSpPr/>
          <p:nvPr/>
        </p:nvGrpSpPr>
        <p:grpSpPr>
          <a:xfrm>
            <a:off x="2199603" y="2238861"/>
            <a:ext cx="308823" cy="342571"/>
            <a:chOff x="2191541" y="2408601"/>
            <a:chExt cx="308823" cy="342571"/>
          </a:xfrm>
        </p:grpSpPr>
        <p:sp>
          <p:nvSpPr>
            <p:cNvPr id="8429" name="Google Shape;8429;p56"/>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6"/>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6"/>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6"/>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6"/>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6"/>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6"/>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6"/>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6"/>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6"/>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6"/>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6"/>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6"/>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56"/>
          <p:cNvGrpSpPr/>
          <p:nvPr/>
        </p:nvGrpSpPr>
        <p:grpSpPr>
          <a:xfrm>
            <a:off x="855462" y="1333848"/>
            <a:ext cx="342496" cy="341553"/>
            <a:chOff x="847400" y="1503588"/>
            <a:chExt cx="342496" cy="341553"/>
          </a:xfrm>
        </p:grpSpPr>
        <p:sp>
          <p:nvSpPr>
            <p:cNvPr id="8443" name="Google Shape;8443;p56"/>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6"/>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6"/>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6"/>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6"/>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6"/>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6"/>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6"/>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6"/>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6"/>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6"/>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6"/>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6"/>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6"/>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6"/>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6"/>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6"/>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6"/>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6"/>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6"/>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56"/>
          <p:cNvGrpSpPr/>
          <p:nvPr/>
        </p:nvGrpSpPr>
        <p:grpSpPr>
          <a:xfrm>
            <a:off x="1338026" y="2729929"/>
            <a:ext cx="280495" cy="361077"/>
            <a:chOff x="1329963" y="2899669"/>
            <a:chExt cx="280495" cy="361077"/>
          </a:xfrm>
        </p:grpSpPr>
        <p:sp>
          <p:nvSpPr>
            <p:cNvPr id="8464" name="Google Shape;8464;p56"/>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6"/>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6"/>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6"/>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6"/>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6"/>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6"/>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56"/>
          <p:cNvGrpSpPr/>
          <p:nvPr/>
        </p:nvGrpSpPr>
        <p:grpSpPr>
          <a:xfrm>
            <a:off x="945492" y="3631169"/>
            <a:ext cx="195496" cy="343439"/>
            <a:chOff x="937429" y="3800908"/>
            <a:chExt cx="195496" cy="343439"/>
          </a:xfrm>
        </p:grpSpPr>
        <p:sp>
          <p:nvSpPr>
            <p:cNvPr id="8472" name="Google Shape;8472;p56"/>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6"/>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6"/>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6"/>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6"/>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6"/>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6"/>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6"/>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6"/>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6"/>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6"/>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6"/>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6"/>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56"/>
          <p:cNvGrpSpPr/>
          <p:nvPr/>
        </p:nvGrpSpPr>
        <p:grpSpPr>
          <a:xfrm>
            <a:off x="2695722" y="3640916"/>
            <a:ext cx="365164" cy="342511"/>
            <a:chOff x="2611459" y="3810655"/>
            <a:chExt cx="365164" cy="342511"/>
          </a:xfrm>
        </p:grpSpPr>
        <p:sp>
          <p:nvSpPr>
            <p:cNvPr id="8486" name="Google Shape;8486;p56"/>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6"/>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6"/>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6"/>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6"/>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6"/>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6"/>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6"/>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6"/>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6"/>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6"/>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56"/>
          <p:cNvGrpSpPr/>
          <p:nvPr/>
        </p:nvGrpSpPr>
        <p:grpSpPr>
          <a:xfrm>
            <a:off x="3960519" y="1354540"/>
            <a:ext cx="370195" cy="300154"/>
            <a:chOff x="3952456" y="1524280"/>
            <a:chExt cx="370195" cy="300154"/>
          </a:xfrm>
        </p:grpSpPr>
        <p:sp>
          <p:nvSpPr>
            <p:cNvPr id="8498" name="Google Shape;8498;p56"/>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6"/>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6"/>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6"/>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6"/>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6"/>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4" name="Google Shape;8504;p56"/>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505" name="Google Shape;8505;p56"/>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09" name="Shape 8509"/>
        <p:cNvGrpSpPr/>
        <p:nvPr/>
      </p:nvGrpSpPr>
      <p:grpSpPr>
        <a:xfrm>
          <a:off x="0" y="0"/>
          <a:ext cx="0" cy="0"/>
          <a:chOff x="0" y="0"/>
          <a:chExt cx="0" cy="0"/>
        </a:xfrm>
      </p:grpSpPr>
      <p:grpSp>
        <p:nvGrpSpPr>
          <p:cNvPr id="8510" name="Google Shape;8510;p57"/>
          <p:cNvGrpSpPr/>
          <p:nvPr/>
        </p:nvGrpSpPr>
        <p:grpSpPr>
          <a:xfrm>
            <a:off x="894207" y="1345785"/>
            <a:ext cx="257112" cy="362808"/>
            <a:chOff x="908482" y="1502585"/>
            <a:chExt cx="257112" cy="362808"/>
          </a:xfrm>
        </p:grpSpPr>
        <p:sp>
          <p:nvSpPr>
            <p:cNvPr id="8511" name="Google Shape;8511;p57"/>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7"/>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7"/>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7"/>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7"/>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7"/>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7"/>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7"/>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7"/>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7"/>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7"/>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7"/>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7"/>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7"/>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7"/>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7"/>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7"/>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7"/>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7"/>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7"/>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57"/>
          <p:cNvGrpSpPr/>
          <p:nvPr/>
        </p:nvGrpSpPr>
        <p:grpSpPr>
          <a:xfrm>
            <a:off x="1289262" y="1345916"/>
            <a:ext cx="362939" cy="362677"/>
            <a:chOff x="1303537" y="1502716"/>
            <a:chExt cx="362939" cy="362677"/>
          </a:xfrm>
        </p:grpSpPr>
        <p:sp>
          <p:nvSpPr>
            <p:cNvPr id="8532" name="Google Shape;8532;p57"/>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7"/>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7"/>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7"/>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7"/>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7"/>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7"/>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7"/>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7"/>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7"/>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7"/>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57"/>
          <p:cNvGrpSpPr/>
          <p:nvPr/>
        </p:nvGrpSpPr>
        <p:grpSpPr>
          <a:xfrm>
            <a:off x="1737626" y="1345916"/>
            <a:ext cx="362677" cy="362677"/>
            <a:chOff x="1751901" y="1502716"/>
            <a:chExt cx="362677" cy="362677"/>
          </a:xfrm>
        </p:grpSpPr>
        <p:sp>
          <p:nvSpPr>
            <p:cNvPr id="8544" name="Google Shape;8544;p57"/>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7"/>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7"/>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7"/>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7"/>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7"/>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7"/>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7"/>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7"/>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7"/>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7"/>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7"/>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7"/>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7"/>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7"/>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7"/>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7"/>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7"/>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7"/>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57"/>
          <p:cNvGrpSpPr/>
          <p:nvPr/>
        </p:nvGrpSpPr>
        <p:grpSpPr>
          <a:xfrm>
            <a:off x="3080903" y="1345916"/>
            <a:ext cx="334290" cy="362677"/>
            <a:chOff x="3095178" y="1502716"/>
            <a:chExt cx="334290" cy="362677"/>
          </a:xfrm>
        </p:grpSpPr>
        <p:sp>
          <p:nvSpPr>
            <p:cNvPr id="8564" name="Google Shape;8564;p57"/>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7"/>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7"/>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7"/>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7"/>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7"/>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7"/>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7"/>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7"/>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7"/>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7"/>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7"/>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7"/>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7"/>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7"/>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7"/>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7"/>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1" name="Google Shape;8581;p57"/>
          <p:cNvGrpSpPr/>
          <p:nvPr/>
        </p:nvGrpSpPr>
        <p:grpSpPr>
          <a:xfrm>
            <a:off x="3528006" y="1348805"/>
            <a:ext cx="366196" cy="357005"/>
            <a:chOff x="3542281" y="1505605"/>
            <a:chExt cx="366196" cy="357005"/>
          </a:xfrm>
        </p:grpSpPr>
        <p:sp>
          <p:nvSpPr>
            <p:cNvPr id="8582" name="Google Shape;8582;p57"/>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7"/>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7"/>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7"/>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7"/>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7"/>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7"/>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7"/>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7"/>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7"/>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7"/>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7"/>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7"/>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7"/>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7"/>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7"/>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7"/>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7"/>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7"/>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7"/>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7"/>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7"/>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7"/>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7"/>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7"/>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57"/>
          <p:cNvGrpSpPr/>
          <p:nvPr/>
        </p:nvGrpSpPr>
        <p:grpSpPr>
          <a:xfrm>
            <a:off x="1734107" y="3227997"/>
            <a:ext cx="364673" cy="340067"/>
            <a:chOff x="1748382" y="3384797"/>
            <a:chExt cx="364673" cy="340067"/>
          </a:xfrm>
        </p:grpSpPr>
        <p:sp>
          <p:nvSpPr>
            <p:cNvPr id="8608" name="Google Shape;8608;p57"/>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7"/>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7"/>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7"/>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7"/>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7"/>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7"/>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7"/>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7"/>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7"/>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7"/>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7"/>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7"/>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7"/>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7"/>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57"/>
          <p:cNvGrpSpPr/>
          <p:nvPr/>
        </p:nvGrpSpPr>
        <p:grpSpPr>
          <a:xfrm>
            <a:off x="2168368" y="3229520"/>
            <a:ext cx="382030" cy="320451"/>
            <a:chOff x="2182643" y="3386320"/>
            <a:chExt cx="382030" cy="320451"/>
          </a:xfrm>
        </p:grpSpPr>
        <p:sp>
          <p:nvSpPr>
            <p:cNvPr id="8624" name="Google Shape;8624;p57"/>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7"/>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7"/>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7"/>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7"/>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7"/>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7"/>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7"/>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7"/>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7"/>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7"/>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7"/>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7"/>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7"/>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7"/>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57"/>
          <p:cNvGrpSpPr/>
          <p:nvPr/>
        </p:nvGrpSpPr>
        <p:grpSpPr>
          <a:xfrm>
            <a:off x="3070111" y="3232540"/>
            <a:ext cx="353880" cy="330745"/>
            <a:chOff x="3084386" y="3389340"/>
            <a:chExt cx="353880" cy="330745"/>
          </a:xfrm>
        </p:grpSpPr>
        <p:sp>
          <p:nvSpPr>
            <p:cNvPr id="8640" name="Google Shape;8640;p57"/>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7"/>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7"/>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7"/>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7"/>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7"/>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7"/>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7"/>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7"/>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7"/>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7"/>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7"/>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57"/>
          <p:cNvGrpSpPr/>
          <p:nvPr/>
        </p:nvGrpSpPr>
        <p:grpSpPr>
          <a:xfrm>
            <a:off x="849224" y="1814106"/>
            <a:ext cx="347078" cy="364016"/>
            <a:chOff x="863499" y="1970906"/>
            <a:chExt cx="347078" cy="364016"/>
          </a:xfrm>
        </p:grpSpPr>
        <p:sp>
          <p:nvSpPr>
            <p:cNvPr id="8653" name="Google Shape;8653;p57"/>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7"/>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7"/>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7"/>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7"/>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7"/>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7"/>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7"/>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7"/>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7"/>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7"/>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7"/>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7"/>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7"/>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7" name="Google Shape;8667;p57"/>
          <p:cNvGrpSpPr/>
          <p:nvPr/>
        </p:nvGrpSpPr>
        <p:grpSpPr>
          <a:xfrm>
            <a:off x="1735604" y="1814106"/>
            <a:ext cx="364436" cy="364174"/>
            <a:chOff x="1749879" y="1970906"/>
            <a:chExt cx="364436" cy="364174"/>
          </a:xfrm>
        </p:grpSpPr>
        <p:sp>
          <p:nvSpPr>
            <p:cNvPr id="8668" name="Google Shape;8668;p57"/>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7"/>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7"/>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7"/>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7"/>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7"/>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7"/>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7"/>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7"/>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7"/>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7"/>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57"/>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7"/>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7"/>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57"/>
          <p:cNvGrpSpPr/>
          <p:nvPr/>
        </p:nvGrpSpPr>
        <p:grpSpPr>
          <a:xfrm>
            <a:off x="2172150" y="1819358"/>
            <a:ext cx="396106" cy="353985"/>
            <a:chOff x="2186425" y="1976158"/>
            <a:chExt cx="396106" cy="353985"/>
          </a:xfrm>
        </p:grpSpPr>
        <p:sp>
          <p:nvSpPr>
            <p:cNvPr id="8683" name="Google Shape;8683;p57"/>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7"/>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7"/>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7"/>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7"/>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7"/>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7"/>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57"/>
          <p:cNvGrpSpPr/>
          <p:nvPr/>
        </p:nvGrpSpPr>
        <p:grpSpPr>
          <a:xfrm>
            <a:off x="2644882" y="1860612"/>
            <a:ext cx="319190" cy="271240"/>
            <a:chOff x="2659157" y="2017412"/>
            <a:chExt cx="319190" cy="271240"/>
          </a:xfrm>
        </p:grpSpPr>
        <p:sp>
          <p:nvSpPr>
            <p:cNvPr id="8691" name="Google Shape;8691;p57"/>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7"/>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7"/>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7"/>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7"/>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7"/>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7"/>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7"/>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7"/>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7"/>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7"/>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7"/>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7"/>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7"/>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7"/>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7"/>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7"/>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7"/>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7"/>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7"/>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7"/>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7"/>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7"/>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7"/>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7"/>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7"/>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57"/>
          <p:cNvGrpSpPr/>
          <p:nvPr/>
        </p:nvGrpSpPr>
        <p:grpSpPr>
          <a:xfrm>
            <a:off x="3097500" y="1836716"/>
            <a:ext cx="318928" cy="319217"/>
            <a:chOff x="3111775" y="1993516"/>
            <a:chExt cx="318928" cy="319217"/>
          </a:xfrm>
        </p:grpSpPr>
        <p:sp>
          <p:nvSpPr>
            <p:cNvPr id="8718" name="Google Shape;8718;p57"/>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7"/>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7"/>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7"/>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7"/>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7"/>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7"/>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7"/>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7"/>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7"/>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7"/>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7"/>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7"/>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7"/>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7"/>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7"/>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7"/>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7"/>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7"/>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7"/>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7"/>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7"/>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7"/>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7"/>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7"/>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7"/>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7"/>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7"/>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7"/>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7"/>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57"/>
          <p:cNvGrpSpPr/>
          <p:nvPr/>
        </p:nvGrpSpPr>
        <p:grpSpPr>
          <a:xfrm>
            <a:off x="4009510" y="1813607"/>
            <a:ext cx="288807" cy="355377"/>
            <a:chOff x="4023785" y="1970407"/>
            <a:chExt cx="288807" cy="355377"/>
          </a:xfrm>
        </p:grpSpPr>
        <p:sp>
          <p:nvSpPr>
            <p:cNvPr id="8749" name="Google Shape;8749;p57"/>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7"/>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7"/>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7"/>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7"/>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7"/>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7"/>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57"/>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7"/>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7"/>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7"/>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7"/>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7"/>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7"/>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7"/>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7"/>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7"/>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7"/>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7"/>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7"/>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57"/>
          <p:cNvGrpSpPr/>
          <p:nvPr/>
        </p:nvGrpSpPr>
        <p:grpSpPr>
          <a:xfrm>
            <a:off x="3530265" y="3224163"/>
            <a:ext cx="320188" cy="319269"/>
            <a:chOff x="3544540" y="3380963"/>
            <a:chExt cx="320188" cy="319269"/>
          </a:xfrm>
        </p:grpSpPr>
        <p:sp>
          <p:nvSpPr>
            <p:cNvPr id="8770" name="Google Shape;8770;p57"/>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7"/>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7"/>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7"/>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7"/>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7"/>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7"/>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7"/>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7"/>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7"/>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7"/>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7"/>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7"/>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7"/>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7"/>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7"/>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57"/>
          <p:cNvGrpSpPr/>
          <p:nvPr/>
        </p:nvGrpSpPr>
        <p:grpSpPr>
          <a:xfrm>
            <a:off x="3930362" y="3198034"/>
            <a:ext cx="415696" cy="371605"/>
            <a:chOff x="3944637" y="3354834"/>
            <a:chExt cx="415696" cy="371605"/>
          </a:xfrm>
        </p:grpSpPr>
        <p:sp>
          <p:nvSpPr>
            <p:cNvPr id="8787" name="Google Shape;8787;p57"/>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7"/>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7"/>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7"/>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7"/>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7"/>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7"/>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7"/>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7"/>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7"/>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7"/>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7"/>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7"/>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7"/>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7"/>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7"/>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7"/>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4" name="Google Shape;8804;p57"/>
          <p:cNvGrpSpPr/>
          <p:nvPr/>
        </p:nvGrpSpPr>
        <p:grpSpPr>
          <a:xfrm>
            <a:off x="1300344" y="3664727"/>
            <a:ext cx="346317" cy="332136"/>
            <a:chOff x="1314619" y="3821527"/>
            <a:chExt cx="346317" cy="332136"/>
          </a:xfrm>
        </p:grpSpPr>
        <p:sp>
          <p:nvSpPr>
            <p:cNvPr id="8805" name="Google Shape;8805;p57"/>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7"/>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7"/>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7"/>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7"/>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7"/>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7"/>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7"/>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57"/>
          <p:cNvGrpSpPr/>
          <p:nvPr/>
        </p:nvGrpSpPr>
        <p:grpSpPr>
          <a:xfrm>
            <a:off x="1736864" y="3634134"/>
            <a:ext cx="386258" cy="380507"/>
            <a:chOff x="1751139" y="3790934"/>
            <a:chExt cx="386258" cy="380507"/>
          </a:xfrm>
        </p:grpSpPr>
        <p:sp>
          <p:nvSpPr>
            <p:cNvPr id="8814" name="Google Shape;8814;p57"/>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7"/>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7"/>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7"/>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7"/>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7"/>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7"/>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7"/>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7"/>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7"/>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7"/>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7"/>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7"/>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7"/>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7"/>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7"/>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7"/>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7"/>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57"/>
          <p:cNvGrpSpPr/>
          <p:nvPr/>
        </p:nvGrpSpPr>
        <p:grpSpPr>
          <a:xfrm>
            <a:off x="2175406" y="3664806"/>
            <a:ext cx="395607" cy="318928"/>
            <a:chOff x="2189681" y="3821606"/>
            <a:chExt cx="395607" cy="318928"/>
          </a:xfrm>
        </p:grpSpPr>
        <p:sp>
          <p:nvSpPr>
            <p:cNvPr id="8833" name="Google Shape;8833;p57"/>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7"/>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7"/>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7"/>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7"/>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7"/>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7"/>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7"/>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7"/>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7"/>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7"/>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7"/>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7"/>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7"/>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7"/>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7"/>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7"/>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7"/>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7"/>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7"/>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7"/>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7"/>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7"/>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7"/>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7"/>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7"/>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7"/>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7"/>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7"/>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7"/>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3" name="Google Shape;8863;p57"/>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4" name="Google Shape;8864;p57"/>
          <p:cNvGrpSpPr/>
          <p:nvPr/>
        </p:nvGrpSpPr>
        <p:grpSpPr>
          <a:xfrm>
            <a:off x="1263134" y="1804547"/>
            <a:ext cx="420475" cy="383055"/>
            <a:chOff x="1277409" y="1961347"/>
            <a:chExt cx="420475" cy="383055"/>
          </a:xfrm>
        </p:grpSpPr>
        <p:sp>
          <p:nvSpPr>
            <p:cNvPr id="8865" name="Google Shape;8865;p57"/>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7"/>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7"/>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7"/>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7"/>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7"/>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7"/>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57"/>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57"/>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7"/>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7"/>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7"/>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7"/>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7"/>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7"/>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7"/>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7"/>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7"/>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7"/>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7"/>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7"/>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7"/>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7"/>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7"/>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7"/>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7"/>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7"/>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57"/>
          <p:cNvGrpSpPr/>
          <p:nvPr/>
        </p:nvGrpSpPr>
        <p:grpSpPr>
          <a:xfrm>
            <a:off x="2200800" y="2276019"/>
            <a:ext cx="380008" cy="351648"/>
            <a:chOff x="2215075" y="2432819"/>
            <a:chExt cx="380008" cy="351648"/>
          </a:xfrm>
        </p:grpSpPr>
        <p:sp>
          <p:nvSpPr>
            <p:cNvPr id="8893" name="Google Shape;8893;p57"/>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7"/>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7"/>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7"/>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7"/>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7"/>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7"/>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7"/>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7"/>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57"/>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57"/>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7"/>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7"/>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7"/>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7"/>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7"/>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7"/>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7"/>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7"/>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7"/>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7"/>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7"/>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7"/>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7"/>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7"/>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7"/>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7"/>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7"/>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7"/>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7"/>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7"/>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57"/>
          <p:cNvGrpSpPr/>
          <p:nvPr/>
        </p:nvGrpSpPr>
        <p:grpSpPr>
          <a:xfrm>
            <a:off x="2647141" y="2265542"/>
            <a:ext cx="344059" cy="340671"/>
            <a:chOff x="2661416" y="2422342"/>
            <a:chExt cx="344059" cy="340671"/>
          </a:xfrm>
        </p:grpSpPr>
        <p:sp>
          <p:nvSpPr>
            <p:cNvPr id="8925" name="Google Shape;8925;p57"/>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7"/>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7"/>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7"/>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7"/>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7"/>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7"/>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7"/>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7"/>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7"/>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7"/>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7"/>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7"/>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57"/>
          <p:cNvGrpSpPr/>
          <p:nvPr/>
        </p:nvGrpSpPr>
        <p:grpSpPr>
          <a:xfrm>
            <a:off x="4052235" y="2265542"/>
            <a:ext cx="206876" cy="348470"/>
            <a:chOff x="4066510" y="2422342"/>
            <a:chExt cx="206876" cy="348470"/>
          </a:xfrm>
        </p:grpSpPr>
        <p:sp>
          <p:nvSpPr>
            <p:cNvPr id="8939" name="Google Shape;8939;p57"/>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7"/>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7"/>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7"/>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7"/>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7"/>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7"/>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7"/>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7"/>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7"/>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7"/>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7"/>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1" name="Google Shape;8951;p57"/>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2" name="Google Shape;8952;p57"/>
          <p:cNvGrpSpPr/>
          <p:nvPr/>
        </p:nvGrpSpPr>
        <p:grpSpPr>
          <a:xfrm>
            <a:off x="2603418" y="3660525"/>
            <a:ext cx="420475" cy="326491"/>
            <a:chOff x="2617693" y="3817325"/>
            <a:chExt cx="420475" cy="326491"/>
          </a:xfrm>
        </p:grpSpPr>
        <p:sp>
          <p:nvSpPr>
            <p:cNvPr id="8953" name="Google Shape;8953;p57"/>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7"/>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7"/>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7"/>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7"/>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7"/>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7"/>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7"/>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7"/>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7"/>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7"/>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7"/>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7"/>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7"/>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7"/>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7"/>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7"/>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57"/>
          <p:cNvGrpSpPr/>
          <p:nvPr/>
        </p:nvGrpSpPr>
        <p:grpSpPr>
          <a:xfrm>
            <a:off x="3531026" y="2266723"/>
            <a:ext cx="358134" cy="356637"/>
            <a:chOff x="3545301" y="2423523"/>
            <a:chExt cx="358134" cy="356637"/>
          </a:xfrm>
        </p:grpSpPr>
        <p:sp>
          <p:nvSpPr>
            <p:cNvPr id="8971" name="Google Shape;8971;p57"/>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7"/>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7"/>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7"/>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7"/>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7"/>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7"/>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7"/>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7"/>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0" name="Google Shape;8980;p57"/>
          <p:cNvGrpSpPr/>
          <p:nvPr/>
        </p:nvGrpSpPr>
        <p:grpSpPr>
          <a:xfrm>
            <a:off x="3517187" y="3667799"/>
            <a:ext cx="377251" cy="324232"/>
            <a:chOff x="3531462" y="3824599"/>
            <a:chExt cx="377251" cy="324232"/>
          </a:xfrm>
        </p:grpSpPr>
        <p:sp>
          <p:nvSpPr>
            <p:cNvPr id="8981" name="Google Shape;8981;p57"/>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7"/>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7"/>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7"/>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7"/>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7"/>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7"/>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7"/>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7"/>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7"/>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7"/>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57"/>
          <p:cNvGrpSpPr/>
          <p:nvPr/>
        </p:nvGrpSpPr>
        <p:grpSpPr>
          <a:xfrm>
            <a:off x="4016311" y="3648446"/>
            <a:ext cx="286523" cy="340566"/>
            <a:chOff x="4030586" y="3805246"/>
            <a:chExt cx="286523" cy="340566"/>
          </a:xfrm>
        </p:grpSpPr>
        <p:sp>
          <p:nvSpPr>
            <p:cNvPr id="8993" name="Google Shape;8993;p57"/>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7"/>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7"/>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7"/>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7"/>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7"/>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7"/>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7"/>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7"/>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7"/>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7"/>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7"/>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7"/>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57"/>
          <p:cNvGrpSpPr/>
          <p:nvPr/>
        </p:nvGrpSpPr>
        <p:grpSpPr>
          <a:xfrm>
            <a:off x="2166609" y="2731919"/>
            <a:ext cx="376752" cy="374468"/>
            <a:chOff x="2180884" y="2888719"/>
            <a:chExt cx="376752" cy="374468"/>
          </a:xfrm>
        </p:grpSpPr>
        <p:sp>
          <p:nvSpPr>
            <p:cNvPr id="9007" name="Google Shape;9007;p57"/>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7"/>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7"/>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7"/>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7"/>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7"/>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7"/>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7"/>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7"/>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7"/>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7"/>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57"/>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7"/>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7"/>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1" name="Google Shape;9021;p57"/>
          <p:cNvGrpSpPr/>
          <p:nvPr/>
        </p:nvGrpSpPr>
        <p:grpSpPr>
          <a:xfrm>
            <a:off x="3940157" y="2786199"/>
            <a:ext cx="378249" cy="265909"/>
            <a:chOff x="3954432" y="2942999"/>
            <a:chExt cx="378249" cy="265909"/>
          </a:xfrm>
        </p:grpSpPr>
        <p:sp>
          <p:nvSpPr>
            <p:cNvPr id="9022" name="Google Shape;9022;p57"/>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7"/>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7"/>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7"/>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7"/>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7"/>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7"/>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7"/>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7"/>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57"/>
          <p:cNvGrpSpPr/>
          <p:nvPr/>
        </p:nvGrpSpPr>
        <p:grpSpPr>
          <a:xfrm>
            <a:off x="1737862" y="4109808"/>
            <a:ext cx="378512" cy="374756"/>
            <a:chOff x="1752137" y="4266608"/>
            <a:chExt cx="378512" cy="374756"/>
          </a:xfrm>
        </p:grpSpPr>
        <p:sp>
          <p:nvSpPr>
            <p:cNvPr id="9032" name="Google Shape;9032;p57"/>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7"/>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7"/>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7"/>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7"/>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7"/>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7"/>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7"/>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7"/>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7"/>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7"/>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7"/>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7"/>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7"/>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7"/>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7"/>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7"/>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7"/>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7"/>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7"/>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7"/>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57"/>
          <p:cNvGrpSpPr/>
          <p:nvPr/>
        </p:nvGrpSpPr>
        <p:grpSpPr>
          <a:xfrm>
            <a:off x="3103513" y="3655746"/>
            <a:ext cx="341065" cy="341065"/>
            <a:chOff x="3117788" y="3812546"/>
            <a:chExt cx="341065" cy="341065"/>
          </a:xfrm>
        </p:grpSpPr>
        <p:sp>
          <p:nvSpPr>
            <p:cNvPr id="9054" name="Google Shape;9054;p57"/>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7"/>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7"/>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7"/>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7"/>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7"/>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0" name="Google Shape;9060;p57"/>
          <p:cNvGrpSpPr/>
          <p:nvPr/>
        </p:nvGrpSpPr>
        <p:grpSpPr>
          <a:xfrm>
            <a:off x="3980125" y="4143132"/>
            <a:ext cx="338281" cy="322657"/>
            <a:chOff x="3994400" y="4299932"/>
            <a:chExt cx="338281" cy="322657"/>
          </a:xfrm>
        </p:grpSpPr>
        <p:sp>
          <p:nvSpPr>
            <p:cNvPr id="9061" name="Google Shape;9061;p57"/>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57"/>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57"/>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7"/>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7"/>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7"/>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7"/>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7"/>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9" name="Google Shape;9069;p57"/>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7"/>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1" name="Google Shape;9071;p57"/>
          <p:cNvGrpSpPr/>
          <p:nvPr/>
        </p:nvGrpSpPr>
        <p:grpSpPr>
          <a:xfrm>
            <a:off x="3559151" y="1808828"/>
            <a:ext cx="302358" cy="374993"/>
            <a:chOff x="3573426" y="1965628"/>
            <a:chExt cx="302358" cy="374993"/>
          </a:xfrm>
        </p:grpSpPr>
        <p:sp>
          <p:nvSpPr>
            <p:cNvPr id="9072" name="Google Shape;9072;p57"/>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7"/>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7"/>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7"/>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7"/>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7"/>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7"/>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7"/>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57"/>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57"/>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7"/>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7"/>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7"/>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7"/>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7"/>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7"/>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7"/>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7"/>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7"/>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7"/>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7"/>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7"/>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7"/>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7"/>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7"/>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7"/>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7"/>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7"/>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7"/>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7"/>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7"/>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7"/>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7"/>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7"/>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7"/>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7"/>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7"/>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7"/>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7"/>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7"/>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7"/>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7"/>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7"/>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7"/>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7"/>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7"/>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7"/>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57"/>
          <p:cNvGrpSpPr/>
          <p:nvPr/>
        </p:nvGrpSpPr>
        <p:grpSpPr>
          <a:xfrm>
            <a:off x="3499357" y="2751772"/>
            <a:ext cx="355876" cy="331007"/>
            <a:chOff x="3513632" y="2908572"/>
            <a:chExt cx="355876" cy="331007"/>
          </a:xfrm>
        </p:grpSpPr>
        <p:sp>
          <p:nvSpPr>
            <p:cNvPr id="9120" name="Google Shape;9120;p57"/>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7"/>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7"/>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7"/>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7"/>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7"/>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7"/>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7"/>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7"/>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7"/>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7"/>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7"/>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7"/>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7"/>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7"/>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7"/>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57"/>
          <p:cNvGrpSpPr/>
          <p:nvPr/>
        </p:nvGrpSpPr>
        <p:grpSpPr>
          <a:xfrm>
            <a:off x="2679808" y="2731630"/>
            <a:ext cx="235762" cy="374756"/>
            <a:chOff x="2694083" y="2888430"/>
            <a:chExt cx="235762" cy="374756"/>
          </a:xfrm>
        </p:grpSpPr>
        <p:sp>
          <p:nvSpPr>
            <p:cNvPr id="9137" name="Google Shape;9137;p57"/>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57"/>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57"/>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7"/>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7"/>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7"/>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7"/>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7"/>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7"/>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57"/>
          <p:cNvGrpSpPr/>
          <p:nvPr/>
        </p:nvGrpSpPr>
        <p:grpSpPr>
          <a:xfrm>
            <a:off x="857259" y="4143788"/>
            <a:ext cx="357661" cy="311155"/>
            <a:chOff x="871534" y="4300588"/>
            <a:chExt cx="357661" cy="311155"/>
          </a:xfrm>
        </p:grpSpPr>
        <p:sp>
          <p:nvSpPr>
            <p:cNvPr id="9147" name="Google Shape;9147;p57"/>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7"/>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7"/>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7"/>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7"/>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7"/>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7"/>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7"/>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7"/>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7"/>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7"/>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7"/>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7"/>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7"/>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7"/>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7"/>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7"/>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7"/>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7"/>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7"/>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7"/>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57"/>
          <p:cNvGrpSpPr/>
          <p:nvPr/>
        </p:nvGrpSpPr>
        <p:grpSpPr>
          <a:xfrm>
            <a:off x="901744" y="3664806"/>
            <a:ext cx="250100" cy="336785"/>
            <a:chOff x="916019" y="3821606"/>
            <a:chExt cx="250100" cy="336785"/>
          </a:xfrm>
        </p:grpSpPr>
        <p:sp>
          <p:nvSpPr>
            <p:cNvPr id="9169" name="Google Shape;9169;p57"/>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7"/>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7"/>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7"/>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7"/>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7"/>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7"/>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7"/>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7"/>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7"/>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7"/>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7"/>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7"/>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57"/>
          <p:cNvGrpSpPr/>
          <p:nvPr/>
        </p:nvGrpSpPr>
        <p:grpSpPr>
          <a:xfrm>
            <a:off x="835411" y="2752770"/>
            <a:ext cx="374730" cy="332504"/>
            <a:chOff x="849686" y="2909570"/>
            <a:chExt cx="374730" cy="332504"/>
          </a:xfrm>
        </p:grpSpPr>
        <p:sp>
          <p:nvSpPr>
            <p:cNvPr id="9183" name="Google Shape;9183;p57"/>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7"/>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7"/>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7"/>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7"/>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7"/>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7"/>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7"/>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7"/>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7"/>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7"/>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4" name="Google Shape;9194;p57"/>
          <p:cNvGrpSpPr/>
          <p:nvPr/>
        </p:nvGrpSpPr>
        <p:grpSpPr>
          <a:xfrm>
            <a:off x="1721292" y="2263441"/>
            <a:ext cx="417718" cy="372866"/>
            <a:chOff x="1735567" y="2420241"/>
            <a:chExt cx="417718" cy="372866"/>
          </a:xfrm>
        </p:grpSpPr>
        <p:sp>
          <p:nvSpPr>
            <p:cNvPr id="9195" name="Google Shape;9195;p57"/>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7"/>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7"/>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7"/>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7"/>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7"/>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7"/>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7"/>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7"/>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7"/>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7"/>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7"/>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57"/>
          <p:cNvGrpSpPr/>
          <p:nvPr/>
        </p:nvGrpSpPr>
        <p:grpSpPr>
          <a:xfrm>
            <a:off x="3585043" y="4142790"/>
            <a:ext cx="251098" cy="309028"/>
            <a:chOff x="3599318" y="4299590"/>
            <a:chExt cx="251098" cy="309028"/>
          </a:xfrm>
        </p:grpSpPr>
        <p:sp>
          <p:nvSpPr>
            <p:cNvPr id="9208" name="Google Shape;9208;p57"/>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7"/>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7"/>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7"/>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7"/>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7"/>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57"/>
          <p:cNvGrpSpPr/>
          <p:nvPr/>
        </p:nvGrpSpPr>
        <p:grpSpPr>
          <a:xfrm>
            <a:off x="3091723" y="2276440"/>
            <a:ext cx="345818" cy="345056"/>
            <a:chOff x="3105998" y="2433240"/>
            <a:chExt cx="345818" cy="345056"/>
          </a:xfrm>
        </p:grpSpPr>
        <p:sp>
          <p:nvSpPr>
            <p:cNvPr id="9215" name="Google Shape;9215;p57"/>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7"/>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7"/>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7"/>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7"/>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7"/>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7"/>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7"/>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7"/>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7"/>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7"/>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57"/>
          <p:cNvGrpSpPr/>
          <p:nvPr/>
        </p:nvGrpSpPr>
        <p:grpSpPr>
          <a:xfrm>
            <a:off x="1723051" y="2743973"/>
            <a:ext cx="374730" cy="350361"/>
            <a:chOff x="1737326" y="2900773"/>
            <a:chExt cx="374730" cy="350361"/>
          </a:xfrm>
        </p:grpSpPr>
        <p:sp>
          <p:nvSpPr>
            <p:cNvPr id="9227" name="Google Shape;9227;p57"/>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7"/>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7"/>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7"/>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7"/>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7"/>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7"/>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7"/>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7"/>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7"/>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7"/>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7"/>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7"/>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7"/>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7"/>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7"/>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7"/>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57"/>
          <p:cNvGrpSpPr/>
          <p:nvPr/>
        </p:nvGrpSpPr>
        <p:grpSpPr>
          <a:xfrm>
            <a:off x="3986401" y="1422596"/>
            <a:ext cx="327226" cy="211603"/>
            <a:chOff x="4000676" y="1579396"/>
            <a:chExt cx="327226" cy="211603"/>
          </a:xfrm>
        </p:grpSpPr>
        <p:sp>
          <p:nvSpPr>
            <p:cNvPr id="9245" name="Google Shape;9245;p57"/>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7"/>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7"/>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7"/>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7"/>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7"/>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7"/>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7"/>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7"/>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7"/>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7"/>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7"/>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7"/>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7"/>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7"/>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7"/>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57"/>
          <p:cNvGrpSpPr/>
          <p:nvPr/>
        </p:nvGrpSpPr>
        <p:grpSpPr>
          <a:xfrm>
            <a:off x="2621248" y="1358784"/>
            <a:ext cx="371054" cy="336469"/>
            <a:chOff x="2635523" y="1515584"/>
            <a:chExt cx="371054" cy="336469"/>
          </a:xfrm>
        </p:grpSpPr>
        <p:sp>
          <p:nvSpPr>
            <p:cNvPr id="9262" name="Google Shape;9262;p57"/>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7"/>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57"/>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7"/>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7"/>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7"/>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7"/>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57"/>
          <p:cNvGrpSpPr/>
          <p:nvPr/>
        </p:nvGrpSpPr>
        <p:grpSpPr>
          <a:xfrm>
            <a:off x="2217632" y="1363931"/>
            <a:ext cx="311627" cy="326569"/>
            <a:chOff x="2231907" y="1520731"/>
            <a:chExt cx="311627" cy="326569"/>
          </a:xfrm>
        </p:grpSpPr>
        <p:sp>
          <p:nvSpPr>
            <p:cNvPr id="9270" name="Google Shape;9270;p57"/>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7"/>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7"/>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7"/>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7"/>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7"/>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7"/>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7"/>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7"/>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7"/>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57"/>
          <p:cNvGrpSpPr/>
          <p:nvPr/>
        </p:nvGrpSpPr>
        <p:grpSpPr>
          <a:xfrm>
            <a:off x="1325974" y="4144733"/>
            <a:ext cx="311890" cy="304695"/>
            <a:chOff x="1340249" y="4301533"/>
            <a:chExt cx="311890" cy="304695"/>
          </a:xfrm>
        </p:grpSpPr>
        <p:sp>
          <p:nvSpPr>
            <p:cNvPr id="9281" name="Google Shape;9281;p57"/>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7"/>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7"/>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7"/>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7"/>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7"/>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7"/>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7"/>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7"/>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7"/>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7"/>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7"/>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7"/>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7"/>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57"/>
          <p:cNvGrpSpPr/>
          <p:nvPr/>
        </p:nvGrpSpPr>
        <p:grpSpPr>
          <a:xfrm>
            <a:off x="1316415" y="3220224"/>
            <a:ext cx="306874" cy="332268"/>
            <a:chOff x="1330690" y="3377024"/>
            <a:chExt cx="306874" cy="332268"/>
          </a:xfrm>
        </p:grpSpPr>
        <p:sp>
          <p:nvSpPr>
            <p:cNvPr id="9296" name="Google Shape;9296;p57"/>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7"/>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7"/>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7"/>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7"/>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7"/>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7"/>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7"/>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7"/>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7"/>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7"/>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7"/>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7"/>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7"/>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7"/>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7"/>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7"/>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7"/>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7"/>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57"/>
          <p:cNvGrpSpPr/>
          <p:nvPr/>
        </p:nvGrpSpPr>
        <p:grpSpPr>
          <a:xfrm>
            <a:off x="2636322" y="3224977"/>
            <a:ext cx="341511" cy="324994"/>
            <a:chOff x="2650597" y="3381777"/>
            <a:chExt cx="341511" cy="324994"/>
          </a:xfrm>
        </p:grpSpPr>
        <p:sp>
          <p:nvSpPr>
            <p:cNvPr id="9316" name="Google Shape;9316;p57"/>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7"/>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7"/>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7"/>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7"/>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57"/>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7"/>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7"/>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7"/>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7"/>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7"/>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7"/>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7"/>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7"/>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7"/>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7"/>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7"/>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7"/>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7"/>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7"/>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7"/>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7"/>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7"/>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7"/>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57"/>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57"/>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7"/>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7"/>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7"/>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7"/>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7"/>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7"/>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7"/>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7"/>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7"/>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57"/>
          <p:cNvGrpSpPr/>
          <p:nvPr/>
        </p:nvGrpSpPr>
        <p:grpSpPr>
          <a:xfrm>
            <a:off x="1281227" y="2280562"/>
            <a:ext cx="402645" cy="323917"/>
            <a:chOff x="1295502" y="2437362"/>
            <a:chExt cx="402645" cy="323917"/>
          </a:xfrm>
        </p:grpSpPr>
        <p:sp>
          <p:nvSpPr>
            <p:cNvPr id="9352" name="Google Shape;9352;p57"/>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7"/>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7"/>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7"/>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7"/>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7"/>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7"/>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7"/>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7"/>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7"/>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7"/>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7"/>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7"/>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7"/>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7"/>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7"/>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8" name="Google Shape;9368;p57"/>
          <p:cNvGrpSpPr/>
          <p:nvPr/>
        </p:nvGrpSpPr>
        <p:grpSpPr>
          <a:xfrm>
            <a:off x="868315" y="2281560"/>
            <a:ext cx="337310" cy="337047"/>
            <a:chOff x="882590" y="2438360"/>
            <a:chExt cx="337310" cy="337047"/>
          </a:xfrm>
        </p:grpSpPr>
        <p:sp>
          <p:nvSpPr>
            <p:cNvPr id="9369" name="Google Shape;9369;p57"/>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7"/>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7"/>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7"/>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7"/>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7"/>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7"/>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7"/>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7"/>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7"/>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7"/>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7"/>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7"/>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7"/>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7"/>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7"/>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7"/>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7"/>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7"/>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7"/>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7"/>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57"/>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57"/>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7"/>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3" name="Google Shape;9393;p57"/>
          <p:cNvGrpSpPr/>
          <p:nvPr/>
        </p:nvGrpSpPr>
        <p:grpSpPr>
          <a:xfrm>
            <a:off x="856498" y="3201185"/>
            <a:ext cx="342824" cy="351228"/>
            <a:chOff x="870773" y="3357985"/>
            <a:chExt cx="342824" cy="351228"/>
          </a:xfrm>
        </p:grpSpPr>
        <p:sp>
          <p:nvSpPr>
            <p:cNvPr id="9394" name="Google Shape;9394;p57"/>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7"/>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7"/>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7"/>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7"/>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7"/>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7"/>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7"/>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57"/>
          <p:cNvGrpSpPr/>
          <p:nvPr/>
        </p:nvGrpSpPr>
        <p:grpSpPr>
          <a:xfrm>
            <a:off x="2728809" y="4142790"/>
            <a:ext cx="159372" cy="308896"/>
            <a:chOff x="2743084" y="4299590"/>
            <a:chExt cx="159372" cy="308896"/>
          </a:xfrm>
        </p:grpSpPr>
        <p:sp>
          <p:nvSpPr>
            <p:cNvPr id="9403" name="Google Shape;9403;p57"/>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7"/>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7"/>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7"/>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7"/>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7"/>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7"/>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7"/>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7"/>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7"/>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7"/>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7"/>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7"/>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7"/>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57"/>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8" name="Google Shape;9418;p57"/>
          <p:cNvGrpSpPr/>
          <p:nvPr/>
        </p:nvGrpSpPr>
        <p:grpSpPr>
          <a:xfrm>
            <a:off x="1279231" y="2782916"/>
            <a:ext cx="374730" cy="272211"/>
            <a:chOff x="1293506" y="2939716"/>
            <a:chExt cx="374730" cy="272211"/>
          </a:xfrm>
        </p:grpSpPr>
        <p:sp>
          <p:nvSpPr>
            <p:cNvPr id="9419" name="Google Shape;9419;p57"/>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7"/>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7"/>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7"/>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7"/>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7"/>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7"/>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7"/>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7"/>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7"/>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7"/>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7"/>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7"/>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57"/>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57"/>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7"/>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7"/>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7"/>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7"/>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7"/>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7"/>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57"/>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57"/>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7"/>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7"/>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7"/>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7"/>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7"/>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7"/>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57"/>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57"/>
          <p:cNvGrpSpPr/>
          <p:nvPr/>
        </p:nvGrpSpPr>
        <p:grpSpPr>
          <a:xfrm>
            <a:off x="2185963" y="4132365"/>
            <a:ext cx="374756" cy="329300"/>
            <a:chOff x="2200238" y="4289165"/>
            <a:chExt cx="374756" cy="329300"/>
          </a:xfrm>
        </p:grpSpPr>
        <p:sp>
          <p:nvSpPr>
            <p:cNvPr id="9450" name="Google Shape;9450;p57"/>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7"/>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7"/>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7"/>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7"/>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7"/>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57"/>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57"/>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7"/>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7"/>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7"/>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7"/>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7"/>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7"/>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57"/>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57"/>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57"/>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57"/>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57"/>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7"/>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7"/>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7"/>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57"/>
          <p:cNvGrpSpPr/>
          <p:nvPr/>
        </p:nvGrpSpPr>
        <p:grpSpPr>
          <a:xfrm>
            <a:off x="3116092" y="4167685"/>
            <a:ext cx="297342" cy="258871"/>
            <a:chOff x="3130367" y="4324485"/>
            <a:chExt cx="297342" cy="258871"/>
          </a:xfrm>
        </p:grpSpPr>
        <p:sp>
          <p:nvSpPr>
            <p:cNvPr id="9473" name="Google Shape;9473;p57"/>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7"/>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57"/>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57"/>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7"/>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7"/>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7"/>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7"/>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7"/>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7"/>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57"/>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57"/>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7"/>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7"/>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7"/>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57"/>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57"/>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57"/>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57"/>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57"/>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57"/>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57"/>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7"/>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57"/>
          <p:cNvGrpSpPr/>
          <p:nvPr/>
        </p:nvGrpSpPr>
        <p:grpSpPr>
          <a:xfrm>
            <a:off x="3046477" y="2746809"/>
            <a:ext cx="390565" cy="359578"/>
            <a:chOff x="3060752" y="2903609"/>
            <a:chExt cx="390565" cy="359578"/>
          </a:xfrm>
        </p:grpSpPr>
        <p:sp>
          <p:nvSpPr>
            <p:cNvPr id="9497" name="Google Shape;9497;p57"/>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7"/>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7"/>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7"/>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7"/>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57"/>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57"/>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57"/>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57"/>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7"/>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57"/>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57"/>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57"/>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57"/>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57"/>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57"/>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7"/>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57"/>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57"/>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57"/>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57"/>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57"/>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57"/>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7"/>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57"/>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57"/>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57"/>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57"/>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57"/>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57"/>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7"/>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57"/>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57"/>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57"/>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57"/>
          <p:cNvGrpSpPr/>
          <p:nvPr/>
        </p:nvGrpSpPr>
        <p:grpSpPr>
          <a:xfrm>
            <a:off x="6216451" y="3658649"/>
            <a:ext cx="364673" cy="339804"/>
            <a:chOff x="6221064" y="3811049"/>
            <a:chExt cx="364673" cy="339804"/>
          </a:xfrm>
        </p:grpSpPr>
        <p:sp>
          <p:nvSpPr>
            <p:cNvPr id="9532" name="Google Shape;9532;p57"/>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57"/>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57"/>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57"/>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57"/>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57"/>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57"/>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57"/>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57"/>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57"/>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57"/>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57"/>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57"/>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57"/>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57"/>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57"/>
          <p:cNvGrpSpPr/>
          <p:nvPr/>
        </p:nvGrpSpPr>
        <p:grpSpPr>
          <a:xfrm>
            <a:off x="5761812" y="4122795"/>
            <a:ext cx="358160" cy="356926"/>
            <a:chOff x="5766424" y="4275195"/>
            <a:chExt cx="358160" cy="356926"/>
          </a:xfrm>
        </p:grpSpPr>
        <p:sp>
          <p:nvSpPr>
            <p:cNvPr id="9548" name="Google Shape;9548;p57"/>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57"/>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57"/>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57"/>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57"/>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57"/>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57"/>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57"/>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57"/>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57"/>
          <p:cNvGrpSpPr/>
          <p:nvPr/>
        </p:nvGrpSpPr>
        <p:grpSpPr>
          <a:xfrm>
            <a:off x="4880448" y="1366388"/>
            <a:ext cx="385786" cy="342588"/>
            <a:chOff x="4885060" y="1518788"/>
            <a:chExt cx="385786" cy="342588"/>
          </a:xfrm>
        </p:grpSpPr>
        <p:sp>
          <p:nvSpPr>
            <p:cNvPr id="9558" name="Google Shape;9558;p57"/>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57"/>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57"/>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57"/>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57"/>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57"/>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57"/>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57"/>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57"/>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57"/>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57"/>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57"/>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57"/>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57"/>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57"/>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57"/>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57"/>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57"/>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57"/>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57"/>
          <p:cNvGrpSpPr/>
          <p:nvPr/>
        </p:nvGrpSpPr>
        <p:grpSpPr>
          <a:xfrm>
            <a:off x="5389865" y="1362133"/>
            <a:ext cx="249076" cy="351096"/>
            <a:chOff x="5394478" y="1514533"/>
            <a:chExt cx="249076" cy="351096"/>
          </a:xfrm>
        </p:grpSpPr>
        <p:sp>
          <p:nvSpPr>
            <p:cNvPr id="9578" name="Google Shape;9578;p57"/>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57"/>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57"/>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57"/>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57"/>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57"/>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57"/>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57"/>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57"/>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57"/>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57"/>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57"/>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57"/>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57"/>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57"/>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57"/>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57"/>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57"/>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57"/>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57"/>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57"/>
          <p:cNvGrpSpPr/>
          <p:nvPr/>
        </p:nvGrpSpPr>
        <p:grpSpPr>
          <a:xfrm>
            <a:off x="5777647" y="1359612"/>
            <a:ext cx="356138" cy="356138"/>
            <a:chOff x="5782259" y="1512012"/>
            <a:chExt cx="356138" cy="356138"/>
          </a:xfrm>
        </p:grpSpPr>
        <p:sp>
          <p:nvSpPr>
            <p:cNvPr id="9599" name="Google Shape;9599;p57"/>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57"/>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57"/>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57"/>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57"/>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57"/>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57"/>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57"/>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57"/>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57"/>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57"/>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57"/>
          <p:cNvGrpSpPr/>
          <p:nvPr/>
        </p:nvGrpSpPr>
        <p:grpSpPr>
          <a:xfrm>
            <a:off x="6224986" y="1365652"/>
            <a:ext cx="343560" cy="343822"/>
            <a:chOff x="6229598" y="1518052"/>
            <a:chExt cx="343560" cy="343822"/>
          </a:xfrm>
        </p:grpSpPr>
        <p:sp>
          <p:nvSpPr>
            <p:cNvPr id="9611" name="Google Shape;9611;p57"/>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57"/>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57"/>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57"/>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57"/>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57"/>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57"/>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57"/>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57"/>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57"/>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57"/>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57"/>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57"/>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57"/>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57"/>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57"/>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57"/>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57"/>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57"/>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57"/>
          <p:cNvGrpSpPr/>
          <p:nvPr/>
        </p:nvGrpSpPr>
        <p:grpSpPr>
          <a:xfrm>
            <a:off x="6665287" y="1353074"/>
            <a:ext cx="345083" cy="369216"/>
            <a:chOff x="6669900" y="1505474"/>
            <a:chExt cx="345083" cy="369216"/>
          </a:xfrm>
        </p:grpSpPr>
        <p:sp>
          <p:nvSpPr>
            <p:cNvPr id="9631" name="Google Shape;9631;p57"/>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57"/>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57"/>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57"/>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57"/>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57"/>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57"/>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57"/>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57"/>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57"/>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57"/>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57"/>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57"/>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57"/>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57"/>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57"/>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57"/>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57"/>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57"/>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57"/>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57"/>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57"/>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3" name="Google Shape;9653;p57"/>
          <p:cNvGrpSpPr/>
          <p:nvPr/>
        </p:nvGrpSpPr>
        <p:grpSpPr>
          <a:xfrm>
            <a:off x="7112390" y="1365600"/>
            <a:ext cx="333003" cy="344085"/>
            <a:chOff x="7117003" y="1518000"/>
            <a:chExt cx="333003" cy="344085"/>
          </a:xfrm>
        </p:grpSpPr>
        <p:sp>
          <p:nvSpPr>
            <p:cNvPr id="9654" name="Google Shape;9654;p57"/>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57"/>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57"/>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57"/>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57"/>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57"/>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57"/>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57"/>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57"/>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57"/>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57"/>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57"/>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57"/>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57"/>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57"/>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57"/>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57"/>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57"/>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57"/>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57"/>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57"/>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57"/>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57"/>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57"/>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57"/>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57"/>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57"/>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57"/>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57"/>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57"/>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57"/>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57"/>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57"/>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57"/>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57"/>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57"/>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57"/>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57"/>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57"/>
          <p:cNvGrpSpPr/>
          <p:nvPr/>
        </p:nvGrpSpPr>
        <p:grpSpPr>
          <a:xfrm>
            <a:off x="7551431" y="1347559"/>
            <a:ext cx="337283" cy="380192"/>
            <a:chOff x="7556043" y="1499959"/>
            <a:chExt cx="337283" cy="380192"/>
          </a:xfrm>
        </p:grpSpPr>
        <p:sp>
          <p:nvSpPr>
            <p:cNvPr id="9693" name="Google Shape;9693;p57"/>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57"/>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57"/>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57"/>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57"/>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57"/>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57"/>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57"/>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57"/>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57"/>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57"/>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57"/>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57"/>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57"/>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57"/>
          <p:cNvGrpSpPr/>
          <p:nvPr/>
        </p:nvGrpSpPr>
        <p:grpSpPr>
          <a:xfrm>
            <a:off x="4859833" y="3187807"/>
            <a:ext cx="395607" cy="387414"/>
            <a:chOff x="4864446" y="3340207"/>
            <a:chExt cx="395607" cy="387414"/>
          </a:xfrm>
        </p:grpSpPr>
        <p:sp>
          <p:nvSpPr>
            <p:cNvPr id="9708" name="Google Shape;9708;p57"/>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57"/>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57"/>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57"/>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57"/>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57"/>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57"/>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57"/>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57"/>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57"/>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57"/>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57"/>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57"/>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57"/>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57"/>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57"/>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57"/>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57"/>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57"/>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57"/>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57"/>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57"/>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57"/>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57"/>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57"/>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57"/>
          <p:cNvGrpSpPr/>
          <p:nvPr/>
        </p:nvGrpSpPr>
        <p:grpSpPr>
          <a:xfrm>
            <a:off x="5298375" y="3237439"/>
            <a:ext cx="394609" cy="286523"/>
            <a:chOff x="5302988" y="3389839"/>
            <a:chExt cx="394609" cy="286523"/>
          </a:xfrm>
        </p:grpSpPr>
        <p:sp>
          <p:nvSpPr>
            <p:cNvPr id="9734" name="Google Shape;9734;p57"/>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57"/>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57"/>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57"/>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57"/>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57"/>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57"/>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57"/>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57"/>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57"/>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57"/>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57"/>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57"/>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57"/>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57"/>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57"/>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57"/>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57"/>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57"/>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57"/>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57"/>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57"/>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57"/>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57"/>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57"/>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57"/>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57"/>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57"/>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57"/>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57"/>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57"/>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57"/>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57"/>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7" name="Google Shape;9767;p57"/>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8" name="Google Shape;9768;p57"/>
          <p:cNvGrpSpPr/>
          <p:nvPr/>
        </p:nvGrpSpPr>
        <p:grpSpPr>
          <a:xfrm>
            <a:off x="5736419" y="3233657"/>
            <a:ext cx="394609" cy="294585"/>
            <a:chOff x="5741031" y="3386057"/>
            <a:chExt cx="394609" cy="294585"/>
          </a:xfrm>
        </p:grpSpPr>
        <p:sp>
          <p:nvSpPr>
            <p:cNvPr id="9769" name="Google Shape;9769;p57"/>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57"/>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57"/>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57"/>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57"/>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57"/>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57"/>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57"/>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57"/>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7"/>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7"/>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7"/>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7"/>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7"/>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7"/>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7"/>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7"/>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7"/>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7"/>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7"/>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7"/>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7"/>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7"/>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57"/>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57"/>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7"/>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7"/>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7"/>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7"/>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7"/>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9" name="Google Shape;9799;p57"/>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0" name="Google Shape;9800;p57"/>
          <p:cNvGrpSpPr/>
          <p:nvPr/>
        </p:nvGrpSpPr>
        <p:grpSpPr>
          <a:xfrm>
            <a:off x="6174462" y="3216326"/>
            <a:ext cx="394609" cy="328749"/>
            <a:chOff x="6179074" y="3368726"/>
            <a:chExt cx="394609" cy="328749"/>
          </a:xfrm>
        </p:grpSpPr>
        <p:sp>
          <p:nvSpPr>
            <p:cNvPr id="9801" name="Google Shape;9801;p57"/>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7"/>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7"/>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7"/>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7"/>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7"/>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7"/>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7"/>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7"/>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7"/>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7"/>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7"/>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7"/>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7"/>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7"/>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7"/>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7"/>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7"/>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57"/>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57"/>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7"/>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7"/>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7"/>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7"/>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7"/>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7"/>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7"/>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7"/>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7"/>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7"/>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7"/>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7"/>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7"/>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7"/>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57"/>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57"/>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7"/>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7"/>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7"/>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7"/>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7"/>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7"/>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7"/>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7"/>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7"/>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57"/>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57"/>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7"/>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7"/>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7"/>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7"/>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7"/>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7"/>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7"/>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7"/>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7"/>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7"/>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7"/>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7"/>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7"/>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7"/>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7"/>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7"/>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7"/>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7"/>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7"/>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7"/>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7"/>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7"/>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7"/>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7"/>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7"/>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7"/>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7"/>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7"/>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7"/>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7"/>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7"/>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7"/>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7"/>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7"/>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7"/>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7"/>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57"/>
          <p:cNvGrpSpPr/>
          <p:nvPr/>
        </p:nvGrpSpPr>
        <p:grpSpPr>
          <a:xfrm>
            <a:off x="7050311" y="3215328"/>
            <a:ext cx="394583" cy="331007"/>
            <a:chOff x="7054924" y="3367728"/>
            <a:chExt cx="394583" cy="331007"/>
          </a:xfrm>
        </p:grpSpPr>
        <p:sp>
          <p:nvSpPr>
            <p:cNvPr id="9885" name="Google Shape;9885;p57"/>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57"/>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7"/>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7"/>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7"/>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7"/>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7"/>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7"/>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7"/>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7"/>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7"/>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7"/>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7"/>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7"/>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7"/>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57"/>
          <p:cNvGrpSpPr/>
          <p:nvPr/>
        </p:nvGrpSpPr>
        <p:grpSpPr>
          <a:xfrm>
            <a:off x="7488354" y="3209025"/>
            <a:ext cx="394583" cy="343586"/>
            <a:chOff x="7492967" y="3361425"/>
            <a:chExt cx="394583" cy="343586"/>
          </a:xfrm>
        </p:grpSpPr>
        <p:sp>
          <p:nvSpPr>
            <p:cNvPr id="9901" name="Google Shape;9901;p57"/>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7"/>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7"/>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7"/>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7"/>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7"/>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7"/>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57"/>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57"/>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7"/>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7"/>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7"/>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7"/>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7"/>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7"/>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7"/>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7"/>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7"/>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7"/>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7"/>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7"/>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7"/>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7"/>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57"/>
          <p:cNvGrpSpPr/>
          <p:nvPr/>
        </p:nvGrpSpPr>
        <p:grpSpPr>
          <a:xfrm>
            <a:off x="7930914" y="3200754"/>
            <a:ext cx="385287" cy="360156"/>
            <a:chOff x="7935527" y="3353154"/>
            <a:chExt cx="385287" cy="360156"/>
          </a:xfrm>
        </p:grpSpPr>
        <p:sp>
          <p:nvSpPr>
            <p:cNvPr id="9925" name="Google Shape;9925;p57"/>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7"/>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7"/>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7"/>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7"/>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7"/>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7"/>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7"/>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57"/>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57"/>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7"/>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7"/>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57"/>
          <p:cNvGrpSpPr/>
          <p:nvPr/>
        </p:nvGrpSpPr>
        <p:grpSpPr>
          <a:xfrm>
            <a:off x="5315208" y="1833842"/>
            <a:ext cx="348103" cy="348103"/>
            <a:chOff x="5319821" y="1986242"/>
            <a:chExt cx="348103" cy="348103"/>
          </a:xfrm>
        </p:grpSpPr>
        <p:sp>
          <p:nvSpPr>
            <p:cNvPr id="9938" name="Google Shape;9938;p57"/>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7"/>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7"/>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7"/>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7"/>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7"/>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7"/>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7"/>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7"/>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7"/>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7"/>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7"/>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7"/>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7"/>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7"/>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7"/>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7"/>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7"/>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7"/>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7"/>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7"/>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7"/>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7"/>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7"/>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7"/>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7"/>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7"/>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7"/>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7"/>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7"/>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7"/>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7"/>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7"/>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7"/>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7"/>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7"/>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7"/>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57"/>
          <p:cNvGrpSpPr/>
          <p:nvPr/>
        </p:nvGrpSpPr>
        <p:grpSpPr>
          <a:xfrm>
            <a:off x="5761313" y="1824283"/>
            <a:ext cx="348339" cy="348103"/>
            <a:chOff x="5765926" y="1976683"/>
            <a:chExt cx="348339" cy="348103"/>
          </a:xfrm>
        </p:grpSpPr>
        <p:sp>
          <p:nvSpPr>
            <p:cNvPr id="9976" name="Google Shape;9976;p57"/>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7"/>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7"/>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7"/>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7"/>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7"/>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7"/>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57"/>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57"/>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7"/>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7"/>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7"/>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7"/>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7"/>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0" name="Google Shape;9990;p57"/>
          <p:cNvGrpSpPr/>
          <p:nvPr/>
        </p:nvGrpSpPr>
        <p:grpSpPr>
          <a:xfrm>
            <a:off x="6186778" y="1829089"/>
            <a:ext cx="389068" cy="347787"/>
            <a:chOff x="6191390" y="1981489"/>
            <a:chExt cx="389068" cy="347787"/>
          </a:xfrm>
        </p:grpSpPr>
        <p:sp>
          <p:nvSpPr>
            <p:cNvPr id="9991" name="Google Shape;9991;p57"/>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7"/>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7"/>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7"/>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57"/>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57"/>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7"/>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57"/>
          <p:cNvGrpSpPr/>
          <p:nvPr/>
        </p:nvGrpSpPr>
        <p:grpSpPr>
          <a:xfrm>
            <a:off x="6653234" y="1855191"/>
            <a:ext cx="348103" cy="295714"/>
            <a:chOff x="6657846" y="2007591"/>
            <a:chExt cx="348103" cy="295714"/>
          </a:xfrm>
        </p:grpSpPr>
        <p:sp>
          <p:nvSpPr>
            <p:cNvPr id="9999" name="Google Shape;9999;p57"/>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7"/>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7"/>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7"/>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7"/>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7"/>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57"/>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57"/>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7"/>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7"/>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7"/>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7"/>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7"/>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7"/>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7"/>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7"/>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57"/>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57"/>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7"/>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7"/>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7"/>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7"/>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7"/>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7"/>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7"/>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7"/>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57"/>
          <p:cNvGrpSpPr/>
          <p:nvPr/>
        </p:nvGrpSpPr>
        <p:grpSpPr>
          <a:xfrm>
            <a:off x="7099575" y="1819504"/>
            <a:ext cx="347341" cy="348103"/>
            <a:chOff x="7104188" y="1971904"/>
            <a:chExt cx="347341" cy="348103"/>
          </a:xfrm>
        </p:grpSpPr>
        <p:sp>
          <p:nvSpPr>
            <p:cNvPr id="10026" name="Google Shape;10026;p57"/>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7"/>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57"/>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57"/>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7"/>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7"/>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7"/>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7"/>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7"/>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7"/>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7"/>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7"/>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7"/>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7"/>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7"/>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7"/>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57"/>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57"/>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7"/>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7"/>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7"/>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7"/>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7"/>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7"/>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7"/>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7"/>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7"/>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7"/>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7"/>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7"/>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57"/>
          <p:cNvGrpSpPr/>
          <p:nvPr/>
        </p:nvGrpSpPr>
        <p:grpSpPr>
          <a:xfrm>
            <a:off x="7546652" y="1819504"/>
            <a:ext cx="344321" cy="348155"/>
            <a:chOff x="7551264" y="1971904"/>
            <a:chExt cx="344321" cy="348155"/>
          </a:xfrm>
        </p:grpSpPr>
        <p:sp>
          <p:nvSpPr>
            <p:cNvPr id="10057" name="Google Shape;10057;p57"/>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7"/>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57"/>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57"/>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7"/>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7"/>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7"/>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7"/>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7"/>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7"/>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7"/>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7"/>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7"/>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7"/>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7"/>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7"/>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7"/>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7"/>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7"/>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57"/>
          <p:cNvGrpSpPr/>
          <p:nvPr/>
        </p:nvGrpSpPr>
        <p:grpSpPr>
          <a:xfrm>
            <a:off x="7988214" y="1365390"/>
            <a:ext cx="317431" cy="344584"/>
            <a:chOff x="7992826" y="1517790"/>
            <a:chExt cx="317431" cy="344584"/>
          </a:xfrm>
        </p:grpSpPr>
        <p:sp>
          <p:nvSpPr>
            <p:cNvPr id="10077" name="Google Shape;10077;p57"/>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57"/>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57"/>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7"/>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7"/>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7"/>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7"/>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7"/>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7"/>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7"/>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7"/>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7"/>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7"/>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57"/>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57"/>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7"/>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7"/>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57"/>
          <p:cNvGrpSpPr/>
          <p:nvPr/>
        </p:nvGrpSpPr>
        <p:grpSpPr>
          <a:xfrm>
            <a:off x="7987452" y="1819504"/>
            <a:ext cx="351621" cy="348103"/>
            <a:chOff x="7992065" y="1971904"/>
            <a:chExt cx="351621" cy="348103"/>
          </a:xfrm>
        </p:grpSpPr>
        <p:sp>
          <p:nvSpPr>
            <p:cNvPr id="10095" name="Google Shape;10095;p57"/>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7"/>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7"/>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7"/>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7"/>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7"/>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7"/>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57"/>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57"/>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7"/>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7"/>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7"/>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7"/>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7"/>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7"/>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57"/>
          <p:cNvGrpSpPr/>
          <p:nvPr/>
        </p:nvGrpSpPr>
        <p:grpSpPr>
          <a:xfrm>
            <a:off x="4906576" y="3641055"/>
            <a:ext cx="296580" cy="364935"/>
            <a:chOff x="4911189" y="3793455"/>
            <a:chExt cx="296580" cy="364935"/>
          </a:xfrm>
        </p:grpSpPr>
        <p:sp>
          <p:nvSpPr>
            <p:cNvPr id="10111" name="Google Shape;10111;p57"/>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7"/>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7"/>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7"/>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7"/>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7"/>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7"/>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7"/>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7"/>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7"/>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7"/>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7"/>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7"/>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7"/>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7"/>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7"/>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7"/>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7"/>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7"/>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57"/>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57"/>
          <p:cNvGrpSpPr/>
          <p:nvPr/>
        </p:nvGrpSpPr>
        <p:grpSpPr>
          <a:xfrm>
            <a:off x="5336820" y="3640871"/>
            <a:ext cx="330272" cy="329117"/>
            <a:chOff x="5341433" y="3793271"/>
            <a:chExt cx="330272" cy="329117"/>
          </a:xfrm>
        </p:grpSpPr>
        <p:sp>
          <p:nvSpPr>
            <p:cNvPr id="10132" name="Google Shape;10132;p57"/>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7"/>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7"/>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7"/>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7"/>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7"/>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7"/>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7"/>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7"/>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7"/>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7"/>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7"/>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7"/>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7"/>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7"/>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7"/>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57"/>
          <p:cNvGrpSpPr/>
          <p:nvPr/>
        </p:nvGrpSpPr>
        <p:grpSpPr>
          <a:xfrm>
            <a:off x="5739438" y="3613850"/>
            <a:ext cx="428511" cy="383186"/>
            <a:chOff x="5744051" y="3766250"/>
            <a:chExt cx="428511" cy="383186"/>
          </a:xfrm>
        </p:grpSpPr>
        <p:sp>
          <p:nvSpPr>
            <p:cNvPr id="10149" name="Google Shape;10149;p57"/>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7"/>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7"/>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7"/>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7"/>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7"/>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7"/>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7"/>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7"/>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7"/>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7"/>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7"/>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7"/>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7"/>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7"/>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7"/>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7"/>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57"/>
          <p:cNvGrpSpPr/>
          <p:nvPr/>
        </p:nvGrpSpPr>
        <p:grpSpPr>
          <a:xfrm>
            <a:off x="6674084" y="3640924"/>
            <a:ext cx="342824" cy="328985"/>
            <a:chOff x="6678697" y="3793324"/>
            <a:chExt cx="342824" cy="328985"/>
          </a:xfrm>
        </p:grpSpPr>
        <p:sp>
          <p:nvSpPr>
            <p:cNvPr id="10167" name="Google Shape;10167;p57"/>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7"/>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7"/>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7"/>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7"/>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7"/>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7"/>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7"/>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57"/>
          <p:cNvGrpSpPr/>
          <p:nvPr/>
        </p:nvGrpSpPr>
        <p:grpSpPr>
          <a:xfrm>
            <a:off x="7097291" y="3609622"/>
            <a:ext cx="398627" cy="392088"/>
            <a:chOff x="7101903" y="3762022"/>
            <a:chExt cx="398627" cy="392088"/>
          </a:xfrm>
        </p:grpSpPr>
        <p:sp>
          <p:nvSpPr>
            <p:cNvPr id="10176" name="Google Shape;10176;p57"/>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57"/>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57"/>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7"/>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7"/>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7"/>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7"/>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7"/>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7"/>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7"/>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7"/>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7"/>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7"/>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7"/>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7"/>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7"/>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57"/>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57"/>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57"/>
          <p:cNvGrpSpPr/>
          <p:nvPr/>
        </p:nvGrpSpPr>
        <p:grpSpPr>
          <a:xfrm>
            <a:off x="7536857" y="3641055"/>
            <a:ext cx="407897" cy="328985"/>
            <a:chOff x="7541469" y="3793455"/>
            <a:chExt cx="407897" cy="328985"/>
          </a:xfrm>
        </p:grpSpPr>
        <p:sp>
          <p:nvSpPr>
            <p:cNvPr id="10195" name="Google Shape;10195;p57"/>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7"/>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7"/>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7"/>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7"/>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7"/>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7"/>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7"/>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7"/>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7"/>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7"/>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7"/>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7"/>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7"/>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7"/>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7"/>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7"/>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7"/>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7"/>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7"/>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7"/>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7"/>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7"/>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7"/>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57"/>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57"/>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7"/>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7"/>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7"/>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7"/>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57"/>
          <p:cNvGrpSpPr/>
          <p:nvPr/>
        </p:nvGrpSpPr>
        <p:grpSpPr>
          <a:xfrm>
            <a:off x="5305676" y="2803912"/>
            <a:ext cx="432292" cy="264412"/>
            <a:chOff x="5310288" y="2956312"/>
            <a:chExt cx="432292" cy="264412"/>
          </a:xfrm>
        </p:grpSpPr>
        <p:sp>
          <p:nvSpPr>
            <p:cNvPr id="10226" name="Google Shape;10226;p57"/>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7"/>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7"/>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7"/>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7"/>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7"/>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7"/>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7"/>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7"/>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7"/>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57"/>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57"/>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7"/>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7"/>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7"/>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7"/>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7"/>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7"/>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7"/>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7"/>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7"/>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7"/>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7"/>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7"/>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7"/>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7"/>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7"/>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57"/>
          <p:cNvGrpSpPr/>
          <p:nvPr/>
        </p:nvGrpSpPr>
        <p:grpSpPr>
          <a:xfrm>
            <a:off x="4874434" y="2279920"/>
            <a:ext cx="398075" cy="340303"/>
            <a:chOff x="4879047" y="2432320"/>
            <a:chExt cx="398075" cy="340303"/>
          </a:xfrm>
        </p:grpSpPr>
        <p:sp>
          <p:nvSpPr>
            <p:cNvPr id="10254" name="Google Shape;10254;p57"/>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57"/>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57"/>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7"/>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7"/>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7"/>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7"/>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7"/>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7"/>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7"/>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7"/>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7"/>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7"/>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7"/>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7"/>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7"/>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7"/>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57"/>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57"/>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7"/>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7"/>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7"/>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7"/>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7"/>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7"/>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7"/>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57"/>
          <p:cNvGrpSpPr/>
          <p:nvPr/>
        </p:nvGrpSpPr>
        <p:grpSpPr>
          <a:xfrm>
            <a:off x="5384088" y="2241423"/>
            <a:ext cx="280982" cy="395896"/>
            <a:chOff x="5388701" y="2393823"/>
            <a:chExt cx="280982" cy="395896"/>
          </a:xfrm>
        </p:grpSpPr>
        <p:sp>
          <p:nvSpPr>
            <p:cNvPr id="10281" name="Google Shape;10281;p57"/>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57"/>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57"/>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7"/>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7"/>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7"/>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7"/>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7"/>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7"/>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7"/>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7"/>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7"/>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7"/>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57"/>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57"/>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7"/>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7"/>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7"/>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7"/>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7"/>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7"/>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7"/>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7"/>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7"/>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7"/>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7"/>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7"/>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7"/>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7"/>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7"/>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57"/>
          <p:cNvGrpSpPr/>
          <p:nvPr/>
        </p:nvGrpSpPr>
        <p:grpSpPr>
          <a:xfrm>
            <a:off x="5738677" y="2286722"/>
            <a:ext cx="444871" cy="316407"/>
            <a:chOff x="5743289" y="2439122"/>
            <a:chExt cx="444871" cy="316407"/>
          </a:xfrm>
        </p:grpSpPr>
        <p:sp>
          <p:nvSpPr>
            <p:cNvPr id="10312" name="Google Shape;10312;p57"/>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7"/>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7"/>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57"/>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57"/>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7"/>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7"/>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7"/>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7"/>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7"/>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7"/>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7"/>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7"/>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7"/>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7"/>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57"/>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57"/>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7"/>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7"/>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7"/>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7"/>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7"/>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7"/>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7"/>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7"/>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7"/>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7"/>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7"/>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7"/>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1" name="Google Shape;10341;p57"/>
          <p:cNvGrpSpPr/>
          <p:nvPr/>
        </p:nvGrpSpPr>
        <p:grpSpPr>
          <a:xfrm>
            <a:off x="6225747" y="2280183"/>
            <a:ext cx="351359" cy="363412"/>
            <a:chOff x="6230360" y="2432583"/>
            <a:chExt cx="351359" cy="363412"/>
          </a:xfrm>
        </p:grpSpPr>
        <p:sp>
          <p:nvSpPr>
            <p:cNvPr id="10342" name="Google Shape;10342;p57"/>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7"/>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7"/>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7"/>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7"/>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7"/>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57"/>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57"/>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7"/>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7"/>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7"/>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7"/>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7"/>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7"/>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57"/>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57"/>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7"/>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7"/>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7"/>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7"/>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7"/>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57"/>
          <p:cNvGrpSpPr/>
          <p:nvPr/>
        </p:nvGrpSpPr>
        <p:grpSpPr>
          <a:xfrm>
            <a:off x="6629364" y="2307152"/>
            <a:ext cx="387781" cy="286680"/>
            <a:chOff x="6633976" y="2459552"/>
            <a:chExt cx="387781" cy="286680"/>
          </a:xfrm>
        </p:grpSpPr>
        <p:sp>
          <p:nvSpPr>
            <p:cNvPr id="10364" name="Google Shape;10364;p57"/>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7"/>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57"/>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57"/>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57"/>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7"/>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7"/>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1" name="Google Shape;10371;p57"/>
          <p:cNvGrpSpPr/>
          <p:nvPr/>
        </p:nvGrpSpPr>
        <p:grpSpPr>
          <a:xfrm>
            <a:off x="7086498" y="2276165"/>
            <a:ext cx="376989" cy="348864"/>
            <a:chOff x="7091110" y="2428565"/>
            <a:chExt cx="376989" cy="348864"/>
          </a:xfrm>
        </p:grpSpPr>
        <p:sp>
          <p:nvSpPr>
            <p:cNvPr id="10372" name="Google Shape;10372;p57"/>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7"/>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7"/>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7"/>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7"/>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7"/>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7"/>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7"/>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7"/>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57"/>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57"/>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7"/>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7"/>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7"/>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7"/>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7"/>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7"/>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7"/>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7"/>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57"/>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57"/>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7"/>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7"/>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7"/>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7"/>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7"/>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7"/>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7"/>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7"/>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7"/>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7"/>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3" name="Google Shape;10403;p57"/>
          <p:cNvGrpSpPr/>
          <p:nvPr/>
        </p:nvGrpSpPr>
        <p:grpSpPr>
          <a:xfrm>
            <a:off x="7531815" y="2262825"/>
            <a:ext cx="369715" cy="375492"/>
            <a:chOff x="7536427" y="2415225"/>
            <a:chExt cx="369715" cy="375492"/>
          </a:xfrm>
        </p:grpSpPr>
        <p:sp>
          <p:nvSpPr>
            <p:cNvPr id="10404" name="Google Shape;10404;p57"/>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7"/>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7"/>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7"/>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7"/>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7"/>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7"/>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7"/>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7"/>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7"/>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7"/>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7"/>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7"/>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7"/>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7"/>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7"/>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7"/>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7"/>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57"/>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57"/>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7"/>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7"/>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7"/>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7"/>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7"/>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7"/>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7"/>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7"/>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7"/>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7"/>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7"/>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7"/>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7"/>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7"/>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7"/>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7"/>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7"/>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7"/>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57"/>
          <p:cNvGrpSpPr/>
          <p:nvPr/>
        </p:nvGrpSpPr>
        <p:grpSpPr>
          <a:xfrm>
            <a:off x="7976160" y="2276402"/>
            <a:ext cx="353381" cy="358160"/>
            <a:chOff x="7980773" y="2428802"/>
            <a:chExt cx="353381" cy="358160"/>
          </a:xfrm>
        </p:grpSpPr>
        <p:sp>
          <p:nvSpPr>
            <p:cNvPr id="10443" name="Google Shape;10443;p57"/>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57"/>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7"/>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7"/>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7"/>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7"/>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7"/>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7"/>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7"/>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7"/>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7"/>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7"/>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7"/>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7"/>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57"/>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57"/>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7"/>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7"/>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7"/>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7"/>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7"/>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7"/>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7"/>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7"/>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7"/>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7"/>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7"/>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7"/>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7"/>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7"/>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57"/>
          <p:cNvGrpSpPr/>
          <p:nvPr/>
        </p:nvGrpSpPr>
        <p:grpSpPr>
          <a:xfrm>
            <a:off x="4881445" y="4138840"/>
            <a:ext cx="346343" cy="343953"/>
            <a:chOff x="4886058" y="4291240"/>
            <a:chExt cx="346343" cy="343953"/>
          </a:xfrm>
        </p:grpSpPr>
        <p:sp>
          <p:nvSpPr>
            <p:cNvPr id="10474" name="Google Shape;10474;p57"/>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7"/>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7"/>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7"/>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7"/>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7"/>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7"/>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7"/>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7"/>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7"/>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7"/>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7"/>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7"/>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7" name="Google Shape;10487;p57"/>
          <p:cNvGrpSpPr/>
          <p:nvPr/>
        </p:nvGrpSpPr>
        <p:grpSpPr>
          <a:xfrm>
            <a:off x="5339604" y="4138656"/>
            <a:ext cx="304616" cy="343560"/>
            <a:chOff x="5344216" y="4291056"/>
            <a:chExt cx="304616" cy="343560"/>
          </a:xfrm>
        </p:grpSpPr>
        <p:sp>
          <p:nvSpPr>
            <p:cNvPr id="10488" name="Google Shape;10488;p57"/>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7"/>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7"/>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7"/>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7"/>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7"/>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7"/>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7"/>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7"/>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7"/>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7"/>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57"/>
          <p:cNvGrpSpPr/>
          <p:nvPr/>
        </p:nvGrpSpPr>
        <p:grpSpPr>
          <a:xfrm>
            <a:off x="6275387" y="4112022"/>
            <a:ext cx="204093" cy="343743"/>
            <a:chOff x="6271562" y="4290872"/>
            <a:chExt cx="204093" cy="343743"/>
          </a:xfrm>
        </p:grpSpPr>
        <p:sp>
          <p:nvSpPr>
            <p:cNvPr id="10500" name="Google Shape;10500;p57"/>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7"/>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7"/>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7"/>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7"/>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7"/>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7"/>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7"/>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7"/>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7"/>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7"/>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7"/>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2" name="Google Shape;10512;p57"/>
          <p:cNvGrpSpPr/>
          <p:nvPr/>
        </p:nvGrpSpPr>
        <p:grpSpPr>
          <a:xfrm>
            <a:off x="6634878" y="4176838"/>
            <a:ext cx="344085" cy="267195"/>
            <a:chOff x="6639491" y="4329238"/>
            <a:chExt cx="344085" cy="267195"/>
          </a:xfrm>
        </p:grpSpPr>
        <p:sp>
          <p:nvSpPr>
            <p:cNvPr id="10513" name="Google Shape;10513;p57"/>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7"/>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7"/>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7"/>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7"/>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7"/>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7"/>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7"/>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7"/>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7"/>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7"/>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7"/>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7"/>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7"/>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7"/>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7"/>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7"/>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7"/>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57"/>
          <p:cNvGrpSpPr/>
          <p:nvPr/>
        </p:nvGrpSpPr>
        <p:grpSpPr>
          <a:xfrm>
            <a:off x="7128724" y="4138656"/>
            <a:ext cx="232979" cy="343560"/>
            <a:chOff x="7133336" y="4291056"/>
            <a:chExt cx="232979" cy="343560"/>
          </a:xfrm>
        </p:grpSpPr>
        <p:sp>
          <p:nvSpPr>
            <p:cNvPr id="10532" name="Google Shape;10532;p57"/>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7"/>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7"/>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7"/>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7"/>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7"/>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7"/>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7"/>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7"/>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7"/>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7"/>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7"/>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7"/>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7"/>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7"/>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7"/>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7"/>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57"/>
          <p:cNvGrpSpPr/>
          <p:nvPr/>
        </p:nvGrpSpPr>
        <p:grpSpPr>
          <a:xfrm>
            <a:off x="7566767" y="4138656"/>
            <a:ext cx="232979" cy="343560"/>
            <a:chOff x="7571379" y="4291056"/>
            <a:chExt cx="232979" cy="343560"/>
          </a:xfrm>
        </p:grpSpPr>
        <p:sp>
          <p:nvSpPr>
            <p:cNvPr id="10550" name="Google Shape;10550;p57"/>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7"/>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7"/>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7"/>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7"/>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7"/>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7"/>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7"/>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7"/>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7"/>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7"/>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7"/>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7"/>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7"/>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7"/>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7"/>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57"/>
          <p:cNvGrpSpPr/>
          <p:nvPr/>
        </p:nvGrpSpPr>
        <p:grpSpPr>
          <a:xfrm>
            <a:off x="6661768" y="3195475"/>
            <a:ext cx="295819" cy="370712"/>
            <a:chOff x="6666381" y="3347875"/>
            <a:chExt cx="295819" cy="370712"/>
          </a:xfrm>
        </p:grpSpPr>
        <p:sp>
          <p:nvSpPr>
            <p:cNvPr id="10567" name="Google Shape;10567;p57"/>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7"/>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7"/>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7"/>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7"/>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7"/>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7"/>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7"/>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7"/>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7"/>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7"/>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7"/>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7"/>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7"/>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7"/>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7"/>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7"/>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7"/>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7"/>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7"/>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7"/>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7"/>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7"/>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7"/>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7"/>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7"/>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7"/>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7"/>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7"/>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7"/>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7"/>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7"/>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7"/>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7"/>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7"/>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7"/>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7"/>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7"/>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7"/>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7"/>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57"/>
          <p:cNvGrpSpPr/>
          <p:nvPr/>
        </p:nvGrpSpPr>
        <p:grpSpPr>
          <a:xfrm>
            <a:off x="4873147" y="2735059"/>
            <a:ext cx="389567" cy="390329"/>
            <a:chOff x="4877760" y="2887459"/>
            <a:chExt cx="389567" cy="390329"/>
          </a:xfrm>
        </p:grpSpPr>
        <p:sp>
          <p:nvSpPr>
            <p:cNvPr id="10608" name="Google Shape;10608;p57"/>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7"/>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7"/>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7"/>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7"/>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7"/>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7"/>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7"/>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7"/>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7"/>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7"/>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7"/>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7"/>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7"/>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7"/>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7"/>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7"/>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7"/>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7"/>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7"/>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7"/>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7"/>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7"/>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7"/>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7"/>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7"/>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7"/>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7"/>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7"/>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7"/>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7"/>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7"/>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7"/>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7"/>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7"/>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7"/>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7"/>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7"/>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7"/>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7"/>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7"/>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7"/>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7"/>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7"/>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2" name="Google Shape;10652;p57"/>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7"/>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7"/>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7"/>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7"/>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7" name="Google Shape;10657;p57"/>
          <p:cNvGrpSpPr/>
          <p:nvPr/>
        </p:nvGrpSpPr>
        <p:grpSpPr>
          <a:xfrm>
            <a:off x="5774627" y="2735295"/>
            <a:ext cx="314411" cy="389830"/>
            <a:chOff x="5779239" y="2887695"/>
            <a:chExt cx="314411" cy="389830"/>
          </a:xfrm>
        </p:grpSpPr>
        <p:sp>
          <p:nvSpPr>
            <p:cNvPr id="10658" name="Google Shape;10658;p57"/>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7"/>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7"/>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7"/>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7"/>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7"/>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7"/>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7"/>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7"/>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7"/>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7"/>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7"/>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7"/>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7"/>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7"/>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7"/>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7"/>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7"/>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7"/>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7"/>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7"/>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7"/>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7"/>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7"/>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7"/>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7"/>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7"/>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7"/>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7"/>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7"/>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7"/>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7"/>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7"/>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7"/>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7"/>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7"/>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7"/>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7"/>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7"/>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7"/>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7"/>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7"/>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7"/>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7"/>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57"/>
          <p:cNvGrpSpPr/>
          <p:nvPr/>
        </p:nvGrpSpPr>
        <p:grpSpPr>
          <a:xfrm>
            <a:off x="6185517" y="2788577"/>
            <a:ext cx="389830" cy="283004"/>
            <a:chOff x="6190130" y="2940977"/>
            <a:chExt cx="389830" cy="283004"/>
          </a:xfrm>
        </p:grpSpPr>
        <p:sp>
          <p:nvSpPr>
            <p:cNvPr id="10703" name="Google Shape;10703;p57"/>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7"/>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7"/>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7"/>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7"/>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7"/>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7"/>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7"/>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7"/>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7"/>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7"/>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7"/>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7"/>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7"/>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7"/>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7"/>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7"/>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7"/>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7"/>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7"/>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7"/>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7"/>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7"/>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7"/>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7"/>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7"/>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7"/>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7"/>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7"/>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7"/>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57"/>
          <p:cNvGrpSpPr/>
          <p:nvPr/>
        </p:nvGrpSpPr>
        <p:grpSpPr>
          <a:xfrm>
            <a:off x="6629364" y="2747874"/>
            <a:ext cx="389803" cy="364673"/>
            <a:chOff x="6633976" y="2900274"/>
            <a:chExt cx="389803" cy="364673"/>
          </a:xfrm>
        </p:grpSpPr>
        <p:sp>
          <p:nvSpPr>
            <p:cNvPr id="10734" name="Google Shape;10734;p57"/>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7"/>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7"/>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7"/>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7"/>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7"/>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7"/>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7"/>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7"/>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7"/>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7"/>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7"/>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7"/>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7"/>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7"/>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7"/>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7"/>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57"/>
          <p:cNvGrpSpPr/>
          <p:nvPr/>
        </p:nvGrpSpPr>
        <p:grpSpPr>
          <a:xfrm>
            <a:off x="7513223" y="2733037"/>
            <a:ext cx="364935" cy="382529"/>
            <a:chOff x="7517835" y="2885437"/>
            <a:chExt cx="364935" cy="382529"/>
          </a:xfrm>
        </p:grpSpPr>
        <p:sp>
          <p:nvSpPr>
            <p:cNvPr id="10752" name="Google Shape;10752;p57"/>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7"/>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7"/>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7"/>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7"/>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7"/>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7"/>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7"/>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7"/>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7"/>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7"/>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7"/>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7"/>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7"/>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7"/>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7"/>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7"/>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7"/>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7"/>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7"/>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7"/>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7"/>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7"/>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7"/>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7"/>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7"/>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7"/>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7"/>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7"/>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7"/>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7"/>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7"/>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7"/>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7"/>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7"/>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7"/>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7"/>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57"/>
          <p:cNvGrpSpPr/>
          <p:nvPr/>
        </p:nvGrpSpPr>
        <p:grpSpPr>
          <a:xfrm>
            <a:off x="7082979" y="2734744"/>
            <a:ext cx="358160" cy="385602"/>
            <a:chOff x="7087591" y="2887144"/>
            <a:chExt cx="358160" cy="385602"/>
          </a:xfrm>
        </p:grpSpPr>
        <p:sp>
          <p:nvSpPr>
            <p:cNvPr id="10790" name="Google Shape;10790;p57"/>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7"/>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7"/>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7"/>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7"/>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7"/>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7"/>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7"/>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7"/>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7"/>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7"/>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57"/>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57"/>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7"/>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7"/>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7"/>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7"/>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7"/>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7"/>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57"/>
          <p:cNvGrpSpPr/>
          <p:nvPr/>
        </p:nvGrpSpPr>
        <p:grpSpPr>
          <a:xfrm>
            <a:off x="7946749" y="2733037"/>
            <a:ext cx="382529" cy="382529"/>
            <a:chOff x="7951362" y="2885437"/>
            <a:chExt cx="382529" cy="382529"/>
          </a:xfrm>
        </p:grpSpPr>
        <p:sp>
          <p:nvSpPr>
            <p:cNvPr id="10810" name="Google Shape;10810;p57"/>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7"/>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7"/>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7"/>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7"/>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7"/>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7"/>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7"/>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7"/>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7"/>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7"/>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7"/>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7"/>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7"/>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7"/>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7"/>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7"/>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7"/>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7"/>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7"/>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7"/>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7"/>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7"/>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7"/>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7"/>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7"/>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7"/>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7"/>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7"/>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7"/>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7"/>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7"/>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7"/>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7"/>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7"/>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7"/>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7"/>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7"/>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7"/>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7"/>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7"/>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7"/>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7"/>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7"/>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7"/>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7"/>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7"/>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7"/>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7"/>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57"/>
          <p:cNvGrpSpPr/>
          <p:nvPr/>
        </p:nvGrpSpPr>
        <p:grpSpPr>
          <a:xfrm>
            <a:off x="8049793" y="3662089"/>
            <a:ext cx="276964" cy="336601"/>
            <a:chOff x="8054406" y="3814489"/>
            <a:chExt cx="276964" cy="336601"/>
          </a:xfrm>
        </p:grpSpPr>
        <p:sp>
          <p:nvSpPr>
            <p:cNvPr id="10860" name="Google Shape;10860;p57"/>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7"/>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7"/>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7"/>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7"/>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7"/>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7"/>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7"/>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7"/>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57"/>
          <p:cNvGrpSpPr/>
          <p:nvPr/>
        </p:nvGrpSpPr>
        <p:grpSpPr>
          <a:xfrm>
            <a:off x="7932175" y="4142674"/>
            <a:ext cx="378249" cy="335524"/>
            <a:chOff x="7936787" y="4295074"/>
            <a:chExt cx="378249" cy="335524"/>
          </a:xfrm>
        </p:grpSpPr>
        <p:sp>
          <p:nvSpPr>
            <p:cNvPr id="10870" name="Google Shape;10870;p57"/>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7"/>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7"/>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7"/>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7"/>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7"/>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7"/>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7"/>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7"/>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7"/>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7"/>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7"/>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7"/>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7"/>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7"/>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7"/>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57"/>
          <p:cNvGrpSpPr/>
          <p:nvPr/>
        </p:nvGrpSpPr>
        <p:grpSpPr>
          <a:xfrm>
            <a:off x="4881445" y="1813490"/>
            <a:ext cx="388569" cy="388307"/>
            <a:chOff x="4886058" y="1965890"/>
            <a:chExt cx="388569" cy="388307"/>
          </a:xfrm>
        </p:grpSpPr>
        <p:sp>
          <p:nvSpPr>
            <p:cNvPr id="10887" name="Google Shape;10887;p57"/>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7"/>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7"/>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7"/>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7"/>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7"/>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7"/>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7"/>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7"/>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7"/>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7"/>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8" name="Google Shape;10898;p57"/>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0899" name="Google Shape;10899;p57"/>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03" name="Shape 10903"/>
        <p:cNvGrpSpPr/>
        <p:nvPr/>
      </p:nvGrpSpPr>
      <p:grpSpPr>
        <a:xfrm>
          <a:off x="0" y="0"/>
          <a:ext cx="0" cy="0"/>
          <a:chOff x="0" y="0"/>
          <a:chExt cx="0" cy="0"/>
        </a:xfrm>
      </p:grpSpPr>
      <p:grpSp>
        <p:nvGrpSpPr>
          <p:cNvPr id="10904" name="Google Shape;10904;p58"/>
          <p:cNvGrpSpPr/>
          <p:nvPr/>
        </p:nvGrpSpPr>
        <p:grpSpPr>
          <a:xfrm>
            <a:off x="1738624" y="3196252"/>
            <a:ext cx="292801" cy="359258"/>
            <a:chOff x="1765162" y="3346789"/>
            <a:chExt cx="292801" cy="359258"/>
          </a:xfrm>
        </p:grpSpPr>
        <p:sp>
          <p:nvSpPr>
            <p:cNvPr id="10905" name="Google Shape;10905;p58"/>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8"/>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8"/>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8"/>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8"/>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8"/>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8"/>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8"/>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8"/>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8"/>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8"/>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8"/>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8"/>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8"/>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8"/>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58"/>
          <p:cNvGrpSpPr/>
          <p:nvPr/>
        </p:nvGrpSpPr>
        <p:grpSpPr>
          <a:xfrm>
            <a:off x="3051095" y="2294466"/>
            <a:ext cx="358996" cy="296309"/>
            <a:chOff x="3077632" y="2445004"/>
            <a:chExt cx="358996" cy="296309"/>
          </a:xfrm>
        </p:grpSpPr>
        <p:sp>
          <p:nvSpPr>
            <p:cNvPr id="10921" name="Google Shape;10921;p58"/>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8"/>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8"/>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8"/>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8"/>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8"/>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8"/>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8"/>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8"/>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8"/>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8"/>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8"/>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8"/>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8"/>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8"/>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8"/>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8"/>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8"/>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8"/>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8"/>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8"/>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8"/>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8"/>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8"/>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8"/>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8"/>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58"/>
          <p:cNvGrpSpPr/>
          <p:nvPr/>
        </p:nvGrpSpPr>
        <p:grpSpPr>
          <a:xfrm>
            <a:off x="2608699" y="2281243"/>
            <a:ext cx="359232" cy="323018"/>
            <a:chOff x="2635237" y="2431780"/>
            <a:chExt cx="359232" cy="323018"/>
          </a:xfrm>
        </p:grpSpPr>
        <p:sp>
          <p:nvSpPr>
            <p:cNvPr id="10948" name="Google Shape;10948;p58"/>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8"/>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8"/>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8"/>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8"/>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8"/>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8"/>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8"/>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8"/>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8"/>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8"/>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8"/>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8"/>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8"/>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8"/>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58"/>
          <p:cNvGrpSpPr/>
          <p:nvPr/>
        </p:nvGrpSpPr>
        <p:grpSpPr>
          <a:xfrm>
            <a:off x="3985114" y="3617594"/>
            <a:ext cx="373189" cy="358944"/>
            <a:chOff x="4011651" y="3768132"/>
            <a:chExt cx="373189" cy="358944"/>
          </a:xfrm>
        </p:grpSpPr>
        <p:sp>
          <p:nvSpPr>
            <p:cNvPr id="10964" name="Google Shape;10964;p58"/>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8"/>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8"/>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8"/>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8"/>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8"/>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8"/>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8"/>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8"/>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8"/>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58"/>
          <p:cNvGrpSpPr/>
          <p:nvPr/>
        </p:nvGrpSpPr>
        <p:grpSpPr>
          <a:xfrm>
            <a:off x="2163031" y="1811065"/>
            <a:ext cx="364993" cy="359049"/>
            <a:chOff x="2189568" y="1961603"/>
            <a:chExt cx="364993" cy="359049"/>
          </a:xfrm>
        </p:grpSpPr>
        <p:sp>
          <p:nvSpPr>
            <p:cNvPr id="10975" name="Google Shape;10975;p58"/>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8"/>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8"/>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8"/>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8"/>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8"/>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8"/>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8"/>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8"/>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8"/>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8"/>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8"/>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8"/>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8"/>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8"/>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8"/>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58"/>
          <p:cNvGrpSpPr/>
          <p:nvPr/>
        </p:nvGrpSpPr>
        <p:grpSpPr>
          <a:xfrm>
            <a:off x="2166539" y="2269434"/>
            <a:ext cx="378426" cy="346323"/>
            <a:chOff x="2193077" y="2419971"/>
            <a:chExt cx="378426" cy="346323"/>
          </a:xfrm>
        </p:grpSpPr>
        <p:sp>
          <p:nvSpPr>
            <p:cNvPr id="10992" name="Google Shape;10992;p58"/>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8"/>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8"/>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8"/>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8"/>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8"/>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8"/>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8"/>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8"/>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8"/>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8"/>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8"/>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8"/>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8"/>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8"/>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8"/>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8"/>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8"/>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8"/>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8"/>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8"/>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58"/>
          <p:cNvGrpSpPr/>
          <p:nvPr/>
        </p:nvGrpSpPr>
        <p:grpSpPr>
          <a:xfrm>
            <a:off x="835084" y="2731232"/>
            <a:ext cx="276802" cy="367140"/>
            <a:chOff x="861622" y="2881770"/>
            <a:chExt cx="276802" cy="367140"/>
          </a:xfrm>
        </p:grpSpPr>
        <p:sp>
          <p:nvSpPr>
            <p:cNvPr id="11014" name="Google Shape;11014;p58"/>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8"/>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8"/>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8"/>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8"/>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8"/>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8"/>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8"/>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8"/>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8"/>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8"/>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8"/>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8"/>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8"/>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8"/>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8"/>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8"/>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8"/>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8"/>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8"/>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8"/>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8"/>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58"/>
          <p:cNvGrpSpPr/>
          <p:nvPr/>
        </p:nvGrpSpPr>
        <p:grpSpPr>
          <a:xfrm>
            <a:off x="3941647" y="2731154"/>
            <a:ext cx="369444" cy="367140"/>
            <a:chOff x="3968184" y="2881691"/>
            <a:chExt cx="369444" cy="367140"/>
          </a:xfrm>
        </p:grpSpPr>
        <p:sp>
          <p:nvSpPr>
            <p:cNvPr id="11037" name="Google Shape;11037;p58"/>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8"/>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8"/>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8"/>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8"/>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8"/>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8"/>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8"/>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8"/>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8"/>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8"/>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8"/>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8"/>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8"/>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8"/>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8"/>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8"/>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8"/>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8"/>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8"/>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8"/>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8"/>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8"/>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8"/>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1" name="Google Shape;11061;p58"/>
          <p:cNvGrpSpPr/>
          <p:nvPr/>
        </p:nvGrpSpPr>
        <p:grpSpPr>
          <a:xfrm>
            <a:off x="3487258" y="2731546"/>
            <a:ext cx="371487" cy="366826"/>
            <a:chOff x="3513796" y="2882084"/>
            <a:chExt cx="371487" cy="366826"/>
          </a:xfrm>
        </p:grpSpPr>
        <p:sp>
          <p:nvSpPr>
            <p:cNvPr id="11062" name="Google Shape;11062;p58"/>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8"/>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8"/>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8"/>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8"/>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8"/>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8"/>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8"/>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8"/>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8"/>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8"/>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8"/>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8"/>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8"/>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8"/>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8"/>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8"/>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8"/>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8"/>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8"/>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8"/>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8"/>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8"/>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8"/>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8"/>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8"/>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8"/>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8"/>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8"/>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8"/>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8"/>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8"/>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8"/>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8"/>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8"/>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8"/>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8"/>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8"/>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8"/>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8"/>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8"/>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8"/>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8"/>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8"/>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8"/>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8"/>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8"/>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8"/>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8"/>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58"/>
          <p:cNvGrpSpPr/>
          <p:nvPr/>
        </p:nvGrpSpPr>
        <p:grpSpPr>
          <a:xfrm>
            <a:off x="847077" y="1349738"/>
            <a:ext cx="335011" cy="359232"/>
            <a:chOff x="873615" y="1500275"/>
            <a:chExt cx="335011" cy="359232"/>
          </a:xfrm>
        </p:grpSpPr>
        <p:sp>
          <p:nvSpPr>
            <p:cNvPr id="11112" name="Google Shape;11112;p58"/>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8"/>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8"/>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8"/>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8"/>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8"/>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8"/>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8"/>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8"/>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8"/>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8"/>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58"/>
          <p:cNvGrpSpPr/>
          <p:nvPr/>
        </p:nvGrpSpPr>
        <p:grpSpPr>
          <a:xfrm>
            <a:off x="2175521" y="3196199"/>
            <a:ext cx="337158" cy="359311"/>
            <a:chOff x="2202058" y="3346737"/>
            <a:chExt cx="337158" cy="359311"/>
          </a:xfrm>
        </p:grpSpPr>
        <p:sp>
          <p:nvSpPr>
            <p:cNvPr id="11124" name="Google Shape;11124;p58"/>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8"/>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8"/>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8"/>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8"/>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8"/>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8"/>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8"/>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8"/>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58"/>
          <p:cNvGrpSpPr/>
          <p:nvPr/>
        </p:nvGrpSpPr>
        <p:grpSpPr>
          <a:xfrm>
            <a:off x="2196521" y="3667634"/>
            <a:ext cx="359232" cy="306050"/>
            <a:chOff x="2223059" y="3818172"/>
            <a:chExt cx="359232" cy="306050"/>
          </a:xfrm>
        </p:grpSpPr>
        <p:sp>
          <p:nvSpPr>
            <p:cNvPr id="11134" name="Google Shape;11134;p58"/>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8"/>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8"/>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8"/>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8"/>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8"/>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8"/>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8"/>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8"/>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58"/>
          <p:cNvGrpSpPr/>
          <p:nvPr/>
        </p:nvGrpSpPr>
        <p:grpSpPr>
          <a:xfrm>
            <a:off x="1699451" y="1841283"/>
            <a:ext cx="378426" cy="298509"/>
            <a:chOff x="1725989" y="1991820"/>
            <a:chExt cx="378426" cy="298509"/>
          </a:xfrm>
        </p:grpSpPr>
        <p:sp>
          <p:nvSpPr>
            <p:cNvPr id="11144" name="Google Shape;11144;p58"/>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8"/>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8"/>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8"/>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8"/>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8"/>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8"/>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8"/>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8"/>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8"/>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8"/>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8"/>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58"/>
          <p:cNvGrpSpPr/>
          <p:nvPr/>
        </p:nvGrpSpPr>
        <p:grpSpPr>
          <a:xfrm>
            <a:off x="1741871" y="3641213"/>
            <a:ext cx="367978" cy="359075"/>
            <a:chOff x="1768409" y="3791751"/>
            <a:chExt cx="367978" cy="359075"/>
          </a:xfrm>
        </p:grpSpPr>
        <p:sp>
          <p:nvSpPr>
            <p:cNvPr id="11157" name="Google Shape;11157;p58"/>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8"/>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8"/>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8"/>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8"/>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8"/>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8"/>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8"/>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8"/>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58"/>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58"/>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8"/>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8"/>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0" name="Google Shape;11170;p58"/>
          <p:cNvGrpSpPr/>
          <p:nvPr/>
        </p:nvGrpSpPr>
        <p:grpSpPr>
          <a:xfrm>
            <a:off x="2642426" y="3640768"/>
            <a:ext cx="358735" cy="359311"/>
            <a:chOff x="2668963" y="3791306"/>
            <a:chExt cx="358735" cy="359311"/>
          </a:xfrm>
        </p:grpSpPr>
        <p:sp>
          <p:nvSpPr>
            <p:cNvPr id="11171" name="Google Shape;11171;p58"/>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8"/>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8"/>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8"/>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8"/>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8"/>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8"/>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8"/>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8"/>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8"/>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8"/>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58"/>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58"/>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8"/>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8"/>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8"/>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58"/>
          <p:cNvGrpSpPr/>
          <p:nvPr/>
        </p:nvGrpSpPr>
        <p:grpSpPr>
          <a:xfrm>
            <a:off x="823144" y="1844660"/>
            <a:ext cx="363893" cy="291727"/>
            <a:chOff x="849682" y="1995198"/>
            <a:chExt cx="363893" cy="291727"/>
          </a:xfrm>
        </p:grpSpPr>
        <p:sp>
          <p:nvSpPr>
            <p:cNvPr id="11188" name="Google Shape;11188;p58"/>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8"/>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8"/>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8"/>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8"/>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8"/>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8"/>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8"/>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8"/>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8"/>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58"/>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58"/>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8"/>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8"/>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8"/>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8"/>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8"/>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8"/>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58"/>
          <p:cNvGrpSpPr/>
          <p:nvPr/>
        </p:nvGrpSpPr>
        <p:grpSpPr>
          <a:xfrm>
            <a:off x="3038893" y="1839528"/>
            <a:ext cx="378190" cy="302044"/>
            <a:chOff x="3065430" y="1990066"/>
            <a:chExt cx="378190" cy="302044"/>
          </a:xfrm>
        </p:grpSpPr>
        <p:sp>
          <p:nvSpPr>
            <p:cNvPr id="11207" name="Google Shape;11207;p58"/>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8"/>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8"/>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8"/>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8"/>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8"/>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8"/>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8"/>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8"/>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8"/>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8"/>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8" name="Google Shape;11218;p58"/>
          <p:cNvGrpSpPr/>
          <p:nvPr/>
        </p:nvGrpSpPr>
        <p:grpSpPr>
          <a:xfrm>
            <a:off x="3541697" y="3640873"/>
            <a:ext cx="347501" cy="359284"/>
            <a:chOff x="3568234" y="3791410"/>
            <a:chExt cx="347501" cy="359284"/>
          </a:xfrm>
        </p:grpSpPr>
        <p:sp>
          <p:nvSpPr>
            <p:cNvPr id="11219" name="Google Shape;11219;p58"/>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8"/>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8"/>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8"/>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8"/>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8"/>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8"/>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8"/>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58"/>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58"/>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8"/>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58"/>
          <p:cNvGrpSpPr/>
          <p:nvPr/>
        </p:nvGrpSpPr>
        <p:grpSpPr>
          <a:xfrm>
            <a:off x="1733387" y="1350550"/>
            <a:ext cx="347004" cy="358420"/>
            <a:chOff x="1759925" y="1501087"/>
            <a:chExt cx="347004" cy="358420"/>
          </a:xfrm>
        </p:grpSpPr>
        <p:sp>
          <p:nvSpPr>
            <p:cNvPr id="11231" name="Google Shape;11231;p58"/>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8"/>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8"/>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8"/>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8"/>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8"/>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8"/>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8"/>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8"/>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8"/>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8"/>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8"/>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8"/>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8"/>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8"/>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8"/>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8"/>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58"/>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58"/>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8"/>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8"/>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8"/>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8"/>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8"/>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8"/>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8"/>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8"/>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58"/>
          <p:cNvGrpSpPr/>
          <p:nvPr/>
        </p:nvGrpSpPr>
        <p:grpSpPr>
          <a:xfrm>
            <a:off x="3492757" y="2263123"/>
            <a:ext cx="360227" cy="359311"/>
            <a:chOff x="3519295" y="2413660"/>
            <a:chExt cx="360227" cy="359311"/>
          </a:xfrm>
        </p:grpSpPr>
        <p:sp>
          <p:nvSpPr>
            <p:cNvPr id="11259" name="Google Shape;11259;p58"/>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8"/>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8"/>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8"/>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8"/>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8"/>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8"/>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8"/>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8"/>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58"/>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58"/>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8"/>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8"/>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8"/>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8"/>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8"/>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8"/>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8"/>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8"/>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8"/>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8"/>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8"/>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8"/>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8"/>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8"/>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8"/>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58"/>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58"/>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8"/>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8"/>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8"/>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8"/>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8"/>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8"/>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8"/>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58"/>
          <p:cNvGrpSpPr/>
          <p:nvPr/>
        </p:nvGrpSpPr>
        <p:grpSpPr>
          <a:xfrm>
            <a:off x="1303717" y="3695181"/>
            <a:ext cx="358996" cy="250774"/>
            <a:chOff x="1330255" y="3845718"/>
            <a:chExt cx="358996" cy="250774"/>
          </a:xfrm>
        </p:grpSpPr>
        <p:sp>
          <p:nvSpPr>
            <p:cNvPr id="11295" name="Google Shape;11295;p58"/>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8"/>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8"/>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8"/>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8"/>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8"/>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8"/>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8"/>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8"/>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8"/>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58"/>
          <p:cNvGrpSpPr/>
          <p:nvPr/>
        </p:nvGrpSpPr>
        <p:grpSpPr>
          <a:xfrm>
            <a:off x="3088566" y="3640847"/>
            <a:ext cx="373424" cy="359311"/>
            <a:chOff x="3115103" y="3791384"/>
            <a:chExt cx="373424" cy="359311"/>
          </a:xfrm>
        </p:grpSpPr>
        <p:sp>
          <p:nvSpPr>
            <p:cNvPr id="11306" name="Google Shape;11306;p58"/>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58"/>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58"/>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8"/>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8"/>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8"/>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8"/>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8"/>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8"/>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8"/>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8"/>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8"/>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8"/>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8"/>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58"/>
          <p:cNvGrpSpPr/>
          <p:nvPr/>
        </p:nvGrpSpPr>
        <p:grpSpPr>
          <a:xfrm>
            <a:off x="857316" y="3642104"/>
            <a:ext cx="378190" cy="357059"/>
            <a:chOff x="883853" y="3792641"/>
            <a:chExt cx="378190" cy="357059"/>
          </a:xfrm>
        </p:grpSpPr>
        <p:sp>
          <p:nvSpPr>
            <p:cNvPr id="11321" name="Google Shape;11321;p58"/>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8"/>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8"/>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58"/>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58"/>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8"/>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8"/>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8"/>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8"/>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8"/>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8"/>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8"/>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8"/>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8"/>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8"/>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8"/>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8"/>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8"/>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8"/>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58"/>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58"/>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8"/>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8"/>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8"/>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8"/>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8"/>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58"/>
          <p:cNvGrpSpPr/>
          <p:nvPr/>
        </p:nvGrpSpPr>
        <p:grpSpPr>
          <a:xfrm>
            <a:off x="3907659" y="2334268"/>
            <a:ext cx="401207" cy="214036"/>
            <a:chOff x="3934196" y="2484805"/>
            <a:chExt cx="401207" cy="214036"/>
          </a:xfrm>
        </p:grpSpPr>
        <p:sp>
          <p:nvSpPr>
            <p:cNvPr id="11348" name="Google Shape;11348;p58"/>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8"/>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8"/>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8"/>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8"/>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58"/>
          <p:cNvGrpSpPr/>
          <p:nvPr/>
        </p:nvGrpSpPr>
        <p:grpSpPr>
          <a:xfrm>
            <a:off x="3973357" y="1349659"/>
            <a:ext cx="342474" cy="359232"/>
            <a:chOff x="3999894" y="1500197"/>
            <a:chExt cx="342474" cy="359232"/>
          </a:xfrm>
        </p:grpSpPr>
        <p:sp>
          <p:nvSpPr>
            <p:cNvPr id="11354" name="Google Shape;11354;p58"/>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8"/>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8"/>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8"/>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8"/>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58"/>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58"/>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8"/>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8"/>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8"/>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4" name="Google Shape;11364;p58"/>
          <p:cNvGrpSpPr/>
          <p:nvPr/>
        </p:nvGrpSpPr>
        <p:grpSpPr>
          <a:xfrm>
            <a:off x="2207257" y="2731625"/>
            <a:ext cx="232601" cy="366747"/>
            <a:chOff x="2233795" y="2882162"/>
            <a:chExt cx="232601" cy="366747"/>
          </a:xfrm>
        </p:grpSpPr>
        <p:sp>
          <p:nvSpPr>
            <p:cNvPr id="11365" name="Google Shape;11365;p58"/>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8"/>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8"/>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8"/>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8"/>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8"/>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8"/>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8"/>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8"/>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8"/>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8"/>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8"/>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58"/>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58"/>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8"/>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8"/>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8"/>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8"/>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58"/>
          <p:cNvGrpSpPr/>
          <p:nvPr/>
        </p:nvGrpSpPr>
        <p:grpSpPr>
          <a:xfrm>
            <a:off x="3497235" y="3253885"/>
            <a:ext cx="362008" cy="244175"/>
            <a:chOff x="3523772" y="3404422"/>
            <a:chExt cx="362008" cy="244175"/>
          </a:xfrm>
        </p:grpSpPr>
        <p:sp>
          <p:nvSpPr>
            <p:cNvPr id="11384" name="Google Shape;11384;p58"/>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8"/>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8"/>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8"/>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8"/>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8"/>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8"/>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8"/>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8"/>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8"/>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8"/>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8"/>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58"/>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8"/>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8"/>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58"/>
          <p:cNvGrpSpPr/>
          <p:nvPr/>
        </p:nvGrpSpPr>
        <p:grpSpPr>
          <a:xfrm>
            <a:off x="3504488" y="1826776"/>
            <a:ext cx="359232" cy="327836"/>
            <a:chOff x="3531026" y="1977314"/>
            <a:chExt cx="359232" cy="327836"/>
          </a:xfrm>
        </p:grpSpPr>
        <p:sp>
          <p:nvSpPr>
            <p:cNvPr id="11400" name="Google Shape;11400;p58"/>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8"/>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8"/>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8"/>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8"/>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8"/>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8"/>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8"/>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8"/>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8"/>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0" name="Google Shape;11410;p58"/>
          <p:cNvGrpSpPr/>
          <p:nvPr/>
        </p:nvGrpSpPr>
        <p:grpSpPr>
          <a:xfrm>
            <a:off x="3096814" y="1349738"/>
            <a:ext cx="296781" cy="359232"/>
            <a:chOff x="3123351" y="1500275"/>
            <a:chExt cx="296781" cy="359232"/>
          </a:xfrm>
        </p:grpSpPr>
        <p:sp>
          <p:nvSpPr>
            <p:cNvPr id="11411" name="Google Shape;11411;p58"/>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8"/>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8"/>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58"/>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58"/>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8"/>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8"/>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8"/>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8"/>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8"/>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8"/>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58"/>
          <p:cNvGrpSpPr/>
          <p:nvPr/>
        </p:nvGrpSpPr>
        <p:grpSpPr>
          <a:xfrm>
            <a:off x="2632920" y="1349738"/>
            <a:ext cx="332261" cy="359232"/>
            <a:chOff x="2659458" y="1500275"/>
            <a:chExt cx="332261" cy="359232"/>
          </a:xfrm>
        </p:grpSpPr>
        <p:sp>
          <p:nvSpPr>
            <p:cNvPr id="11423" name="Google Shape;11423;p58"/>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8"/>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8"/>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8"/>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8"/>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8"/>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8"/>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8"/>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8"/>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8"/>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8"/>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8"/>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8"/>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8"/>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8"/>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8"/>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8"/>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8"/>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8"/>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8"/>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58"/>
          <p:cNvGrpSpPr/>
          <p:nvPr/>
        </p:nvGrpSpPr>
        <p:grpSpPr>
          <a:xfrm>
            <a:off x="1723646" y="2262992"/>
            <a:ext cx="359730" cy="359441"/>
            <a:chOff x="1750184" y="2413530"/>
            <a:chExt cx="359730" cy="359441"/>
          </a:xfrm>
        </p:grpSpPr>
        <p:sp>
          <p:nvSpPr>
            <p:cNvPr id="11444" name="Google Shape;11444;p58"/>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8"/>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8"/>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8"/>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8"/>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8"/>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8"/>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8"/>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8"/>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8"/>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8"/>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58"/>
          <p:cNvGrpSpPr/>
          <p:nvPr/>
        </p:nvGrpSpPr>
        <p:grpSpPr>
          <a:xfrm>
            <a:off x="2203513" y="1349685"/>
            <a:ext cx="316524" cy="359284"/>
            <a:chOff x="2230050" y="1500223"/>
            <a:chExt cx="316524" cy="359284"/>
          </a:xfrm>
        </p:grpSpPr>
        <p:sp>
          <p:nvSpPr>
            <p:cNvPr id="11456" name="Google Shape;11456;p58"/>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8"/>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58"/>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8"/>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8"/>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8"/>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8"/>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8"/>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8"/>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8"/>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8"/>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8"/>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8"/>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8"/>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8"/>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8"/>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8"/>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8"/>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58"/>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8"/>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58"/>
          <p:cNvGrpSpPr/>
          <p:nvPr/>
        </p:nvGrpSpPr>
        <p:grpSpPr>
          <a:xfrm>
            <a:off x="2663504" y="4112229"/>
            <a:ext cx="359389" cy="359232"/>
            <a:chOff x="2690042" y="4262767"/>
            <a:chExt cx="359389" cy="359232"/>
          </a:xfrm>
        </p:grpSpPr>
        <p:sp>
          <p:nvSpPr>
            <p:cNvPr id="11477" name="Google Shape;11477;p58"/>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8"/>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8"/>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8"/>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8"/>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8"/>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8"/>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58"/>
          <p:cNvGrpSpPr/>
          <p:nvPr/>
        </p:nvGrpSpPr>
        <p:grpSpPr>
          <a:xfrm>
            <a:off x="2662902" y="2731625"/>
            <a:ext cx="222337" cy="366721"/>
            <a:chOff x="2689440" y="2882162"/>
            <a:chExt cx="222337" cy="366721"/>
          </a:xfrm>
        </p:grpSpPr>
        <p:sp>
          <p:nvSpPr>
            <p:cNvPr id="11485" name="Google Shape;11485;p58"/>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8"/>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8"/>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8"/>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8"/>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8"/>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8"/>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8"/>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8"/>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4" name="Google Shape;11494;p58"/>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5" name="Google Shape;11495;p58"/>
          <p:cNvGrpSpPr/>
          <p:nvPr/>
        </p:nvGrpSpPr>
        <p:grpSpPr>
          <a:xfrm>
            <a:off x="2611449" y="1829604"/>
            <a:ext cx="359232" cy="322023"/>
            <a:chOff x="2637986" y="1980142"/>
            <a:chExt cx="359232" cy="322023"/>
          </a:xfrm>
        </p:grpSpPr>
        <p:sp>
          <p:nvSpPr>
            <p:cNvPr id="11496" name="Google Shape;11496;p58"/>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8"/>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8"/>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8"/>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8"/>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8"/>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8"/>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8"/>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8"/>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8"/>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8"/>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8"/>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8"/>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58"/>
          <p:cNvGrpSpPr/>
          <p:nvPr/>
        </p:nvGrpSpPr>
        <p:grpSpPr>
          <a:xfrm>
            <a:off x="1279994" y="3196435"/>
            <a:ext cx="323018" cy="359075"/>
            <a:chOff x="1306531" y="3346972"/>
            <a:chExt cx="323018" cy="359075"/>
          </a:xfrm>
        </p:grpSpPr>
        <p:sp>
          <p:nvSpPr>
            <p:cNvPr id="11510" name="Google Shape;11510;p58"/>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8"/>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58"/>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58"/>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8"/>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8"/>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8"/>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8"/>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8"/>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58"/>
          <p:cNvGrpSpPr/>
          <p:nvPr/>
        </p:nvGrpSpPr>
        <p:grpSpPr>
          <a:xfrm>
            <a:off x="1281486" y="2263437"/>
            <a:ext cx="360253" cy="357111"/>
            <a:chOff x="1308024" y="2413975"/>
            <a:chExt cx="360253" cy="357111"/>
          </a:xfrm>
        </p:grpSpPr>
        <p:sp>
          <p:nvSpPr>
            <p:cNvPr id="11520" name="Google Shape;11520;p58"/>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8"/>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8"/>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8"/>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8"/>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8"/>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8"/>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8"/>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8"/>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8"/>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8"/>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8"/>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8"/>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8"/>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8"/>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8"/>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8"/>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8"/>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8"/>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8"/>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8"/>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8"/>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8"/>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8"/>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8"/>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8"/>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8"/>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58"/>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58"/>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8"/>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0" name="Google Shape;11550;p58"/>
          <p:cNvGrpSpPr/>
          <p:nvPr/>
        </p:nvGrpSpPr>
        <p:grpSpPr>
          <a:xfrm>
            <a:off x="1271981" y="1819785"/>
            <a:ext cx="378452" cy="341321"/>
            <a:chOff x="1298519" y="1970322"/>
            <a:chExt cx="378452" cy="341321"/>
          </a:xfrm>
        </p:grpSpPr>
        <p:sp>
          <p:nvSpPr>
            <p:cNvPr id="11551" name="Google Shape;11551;p58"/>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8"/>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8"/>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8"/>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8"/>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8"/>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8"/>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8"/>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8"/>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8"/>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8"/>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8"/>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8"/>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8"/>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8"/>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8"/>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8"/>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8"/>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8"/>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8"/>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58"/>
          <p:cNvGrpSpPr/>
          <p:nvPr/>
        </p:nvGrpSpPr>
        <p:grpSpPr>
          <a:xfrm>
            <a:off x="3088278" y="3196330"/>
            <a:ext cx="283217" cy="359180"/>
            <a:chOff x="3114815" y="3346868"/>
            <a:chExt cx="283217" cy="359180"/>
          </a:xfrm>
        </p:grpSpPr>
        <p:sp>
          <p:nvSpPr>
            <p:cNvPr id="11572" name="Google Shape;11572;p58"/>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8"/>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8"/>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8"/>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8"/>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8"/>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8"/>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8"/>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8"/>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8"/>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8"/>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8"/>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8"/>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58"/>
          <p:cNvGrpSpPr/>
          <p:nvPr/>
        </p:nvGrpSpPr>
        <p:grpSpPr>
          <a:xfrm>
            <a:off x="3946648" y="3202693"/>
            <a:ext cx="378661" cy="346558"/>
            <a:chOff x="3973186" y="3353231"/>
            <a:chExt cx="378661" cy="346558"/>
          </a:xfrm>
        </p:grpSpPr>
        <p:sp>
          <p:nvSpPr>
            <p:cNvPr id="11586" name="Google Shape;11586;p58"/>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8"/>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8"/>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8"/>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8"/>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8"/>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8"/>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8"/>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8"/>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8"/>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8"/>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8"/>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8"/>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8"/>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8"/>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8"/>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8"/>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8"/>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58"/>
          <p:cNvGrpSpPr/>
          <p:nvPr/>
        </p:nvGrpSpPr>
        <p:grpSpPr>
          <a:xfrm>
            <a:off x="2126319" y="4112465"/>
            <a:ext cx="373241" cy="359127"/>
            <a:chOff x="2152857" y="4263002"/>
            <a:chExt cx="373241" cy="359127"/>
          </a:xfrm>
        </p:grpSpPr>
        <p:sp>
          <p:nvSpPr>
            <p:cNvPr id="11605" name="Google Shape;11605;p58"/>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8"/>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8"/>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8"/>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8"/>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8"/>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8"/>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8"/>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3" name="Google Shape;11613;p58"/>
          <p:cNvGrpSpPr/>
          <p:nvPr/>
        </p:nvGrpSpPr>
        <p:grpSpPr>
          <a:xfrm>
            <a:off x="833094" y="3196435"/>
            <a:ext cx="303537" cy="359127"/>
            <a:chOff x="859632" y="3346972"/>
            <a:chExt cx="303537" cy="359127"/>
          </a:xfrm>
        </p:grpSpPr>
        <p:sp>
          <p:nvSpPr>
            <p:cNvPr id="11614" name="Google Shape;11614;p58"/>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8"/>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8"/>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8"/>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8"/>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58"/>
          <p:cNvGrpSpPr/>
          <p:nvPr/>
        </p:nvGrpSpPr>
        <p:grpSpPr>
          <a:xfrm>
            <a:off x="1741373" y="2731704"/>
            <a:ext cx="265306" cy="366799"/>
            <a:chOff x="1767911" y="2882241"/>
            <a:chExt cx="265306" cy="366799"/>
          </a:xfrm>
        </p:grpSpPr>
        <p:sp>
          <p:nvSpPr>
            <p:cNvPr id="11620" name="Google Shape;11620;p58"/>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8"/>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8"/>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8"/>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8"/>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58"/>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58"/>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8"/>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8"/>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8"/>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8"/>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8"/>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8"/>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8"/>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8"/>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58"/>
          <p:cNvGrpSpPr/>
          <p:nvPr/>
        </p:nvGrpSpPr>
        <p:grpSpPr>
          <a:xfrm>
            <a:off x="1305472" y="1349397"/>
            <a:ext cx="331895" cy="359311"/>
            <a:chOff x="1332009" y="1499935"/>
            <a:chExt cx="331895" cy="359311"/>
          </a:xfrm>
        </p:grpSpPr>
        <p:sp>
          <p:nvSpPr>
            <p:cNvPr id="11636" name="Google Shape;11636;p58"/>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8"/>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8"/>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8"/>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8"/>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8"/>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8"/>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8"/>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8"/>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8"/>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8"/>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8"/>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58"/>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8"/>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8"/>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8"/>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8"/>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58"/>
          <p:cNvGrpSpPr/>
          <p:nvPr/>
        </p:nvGrpSpPr>
        <p:grpSpPr>
          <a:xfrm>
            <a:off x="2636927" y="3196278"/>
            <a:ext cx="289528" cy="359232"/>
            <a:chOff x="2663464" y="3346815"/>
            <a:chExt cx="289528" cy="359232"/>
          </a:xfrm>
        </p:grpSpPr>
        <p:sp>
          <p:nvSpPr>
            <p:cNvPr id="11654" name="Google Shape;11654;p58"/>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8"/>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8"/>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8"/>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8"/>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8"/>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8"/>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8"/>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8"/>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8"/>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8"/>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58"/>
          <p:cNvGrpSpPr/>
          <p:nvPr/>
        </p:nvGrpSpPr>
        <p:grpSpPr>
          <a:xfrm>
            <a:off x="1289237" y="2731389"/>
            <a:ext cx="269051" cy="366983"/>
            <a:chOff x="1315775" y="2881927"/>
            <a:chExt cx="269051" cy="366983"/>
          </a:xfrm>
        </p:grpSpPr>
        <p:sp>
          <p:nvSpPr>
            <p:cNvPr id="11666" name="Google Shape;11666;p58"/>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8"/>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8"/>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8"/>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58"/>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58"/>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8"/>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8"/>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8"/>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8"/>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8"/>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8"/>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8"/>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8"/>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8"/>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1" name="Google Shape;11681;p58"/>
          <p:cNvGrpSpPr/>
          <p:nvPr/>
        </p:nvGrpSpPr>
        <p:grpSpPr>
          <a:xfrm>
            <a:off x="3950890" y="1829604"/>
            <a:ext cx="359232" cy="322023"/>
            <a:chOff x="3977427" y="1980142"/>
            <a:chExt cx="359232" cy="322023"/>
          </a:xfrm>
        </p:grpSpPr>
        <p:sp>
          <p:nvSpPr>
            <p:cNvPr id="11682" name="Google Shape;11682;p58"/>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8"/>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8"/>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8"/>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8"/>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8"/>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8"/>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8"/>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8"/>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8"/>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58"/>
          <p:cNvGrpSpPr/>
          <p:nvPr/>
        </p:nvGrpSpPr>
        <p:grpSpPr>
          <a:xfrm>
            <a:off x="839091" y="2263071"/>
            <a:ext cx="361720" cy="359180"/>
            <a:chOff x="865628" y="2413608"/>
            <a:chExt cx="361720" cy="359180"/>
          </a:xfrm>
        </p:grpSpPr>
        <p:sp>
          <p:nvSpPr>
            <p:cNvPr id="11693" name="Google Shape;11693;p58"/>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8"/>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8"/>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8"/>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8"/>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8"/>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8"/>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8"/>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8"/>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8"/>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8"/>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8"/>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8"/>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6" name="Google Shape;11706;p58"/>
          <p:cNvGrpSpPr/>
          <p:nvPr/>
        </p:nvGrpSpPr>
        <p:grpSpPr>
          <a:xfrm>
            <a:off x="3090556" y="2731389"/>
            <a:ext cx="268815" cy="366983"/>
            <a:chOff x="3117093" y="2881927"/>
            <a:chExt cx="268815" cy="366983"/>
          </a:xfrm>
        </p:grpSpPr>
        <p:sp>
          <p:nvSpPr>
            <p:cNvPr id="11707" name="Google Shape;11707;p58"/>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8"/>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58"/>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8"/>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8"/>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8"/>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8"/>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8"/>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8"/>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8"/>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8"/>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8"/>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8"/>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8"/>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8"/>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2" name="Google Shape;11722;p58"/>
          <p:cNvGrpSpPr/>
          <p:nvPr/>
        </p:nvGrpSpPr>
        <p:grpSpPr>
          <a:xfrm>
            <a:off x="3507971" y="1357462"/>
            <a:ext cx="368502" cy="343521"/>
            <a:chOff x="3534508" y="1508000"/>
            <a:chExt cx="368502" cy="343521"/>
          </a:xfrm>
        </p:grpSpPr>
        <p:sp>
          <p:nvSpPr>
            <p:cNvPr id="11723" name="Google Shape;11723;p58"/>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8"/>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8"/>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8"/>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8"/>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8"/>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8"/>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8"/>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58"/>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8"/>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8"/>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8"/>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8"/>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8"/>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8"/>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8" name="Google Shape;11738;p58"/>
          <p:cNvGrpSpPr/>
          <p:nvPr/>
        </p:nvGrpSpPr>
        <p:grpSpPr>
          <a:xfrm>
            <a:off x="7131161" y="1349424"/>
            <a:ext cx="279054" cy="354754"/>
            <a:chOff x="7147436" y="1502999"/>
            <a:chExt cx="279054" cy="354754"/>
          </a:xfrm>
        </p:grpSpPr>
        <p:sp>
          <p:nvSpPr>
            <p:cNvPr id="11739" name="Google Shape;11739;p58"/>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8"/>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8"/>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8"/>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8"/>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8"/>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8"/>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8"/>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8"/>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58"/>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58"/>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8"/>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8"/>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8"/>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8"/>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8"/>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58"/>
          <p:cNvGrpSpPr/>
          <p:nvPr/>
        </p:nvGrpSpPr>
        <p:grpSpPr>
          <a:xfrm>
            <a:off x="7586806" y="1819497"/>
            <a:ext cx="276802" cy="354807"/>
            <a:chOff x="7603081" y="1973072"/>
            <a:chExt cx="276802" cy="354807"/>
          </a:xfrm>
        </p:grpSpPr>
        <p:sp>
          <p:nvSpPr>
            <p:cNvPr id="11756" name="Google Shape;11756;p58"/>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8"/>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8"/>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8"/>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8"/>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8"/>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8"/>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8"/>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8"/>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8"/>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8"/>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8"/>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8"/>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8"/>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58"/>
          <p:cNvGrpSpPr/>
          <p:nvPr/>
        </p:nvGrpSpPr>
        <p:grpSpPr>
          <a:xfrm>
            <a:off x="6680517" y="1349424"/>
            <a:ext cx="276802" cy="354754"/>
            <a:chOff x="6696792" y="1502999"/>
            <a:chExt cx="276802" cy="354754"/>
          </a:xfrm>
        </p:grpSpPr>
        <p:sp>
          <p:nvSpPr>
            <p:cNvPr id="11771" name="Google Shape;11771;p58"/>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8"/>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8"/>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8"/>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8"/>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8"/>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8"/>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8"/>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8"/>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8"/>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8"/>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8"/>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8"/>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8"/>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8"/>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6" name="Google Shape;11786;p58"/>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7" name="Google Shape;11787;p58"/>
          <p:cNvGrpSpPr/>
          <p:nvPr/>
        </p:nvGrpSpPr>
        <p:grpSpPr>
          <a:xfrm>
            <a:off x="6207118" y="1349424"/>
            <a:ext cx="320295" cy="354754"/>
            <a:chOff x="6223393" y="1502999"/>
            <a:chExt cx="320295" cy="354754"/>
          </a:xfrm>
        </p:grpSpPr>
        <p:sp>
          <p:nvSpPr>
            <p:cNvPr id="11788" name="Google Shape;11788;p58"/>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8"/>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8"/>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58"/>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8"/>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8"/>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8"/>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8"/>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8"/>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8"/>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8"/>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8"/>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8"/>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8"/>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8"/>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8"/>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8"/>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8"/>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8"/>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8"/>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8"/>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8"/>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8"/>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58"/>
          <p:cNvGrpSpPr/>
          <p:nvPr/>
        </p:nvGrpSpPr>
        <p:grpSpPr>
          <a:xfrm>
            <a:off x="5294336" y="1349397"/>
            <a:ext cx="339515" cy="354781"/>
            <a:chOff x="5310611" y="1502972"/>
            <a:chExt cx="339515" cy="354781"/>
          </a:xfrm>
        </p:grpSpPr>
        <p:sp>
          <p:nvSpPr>
            <p:cNvPr id="11812" name="Google Shape;11812;p58"/>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8"/>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8"/>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8"/>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8"/>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8"/>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8"/>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8"/>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58"/>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58"/>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8"/>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8"/>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8"/>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8"/>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8"/>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8"/>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58"/>
          <p:cNvGrpSpPr/>
          <p:nvPr/>
        </p:nvGrpSpPr>
        <p:grpSpPr>
          <a:xfrm>
            <a:off x="6237362" y="3636526"/>
            <a:ext cx="274550" cy="354833"/>
            <a:chOff x="6253637" y="3790101"/>
            <a:chExt cx="274550" cy="354833"/>
          </a:xfrm>
        </p:grpSpPr>
        <p:sp>
          <p:nvSpPr>
            <p:cNvPr id="11829" name="Google Shape;11829;p58"/>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8"/>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8"/>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58"/>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8"/>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8"/>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8"/>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8"/>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8"/>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8"/>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8"/>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8"/>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8"/>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8"/>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8"/>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58"/>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58"/>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6" name="Google Shape;11846;p58"/>
          <p:cNvGrpSpPr/>
          <p:nvPr/>
        </p:nvGrpSpPr>
        <p:grpSpPr>
          <a:xfrm>
            <a:off x="5786456" y="3636605"/>
            <a:ext cx="274576" cy="354754"/>
            <a:chOff x="5802731" y="3790180"/>
            <a:chExt cx="274576" cy="354754"/>
          </a:xfrm>
        </p:grpSpPr>
        <p:sp>
          <p:nvSpPr>
            <p:cNvPr id="11847" name="Google Shape;11847;p58"/>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8"/>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8"/>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8"/>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8"/>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8"/>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8"/>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8"/>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8"/>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8"/>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8"/>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8"/>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8"/>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8"/>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8"/>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8"/>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8"/>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8"/>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8"/>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8"/>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8"/>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58"/>
          <p:cNvGrpSpPr/>
          <p:nvPr/>
        </p:nvGrpSpPr>
        <p:grpSpPr>
          <a:xfrm>
            <a:off x="5335813" y="3636631"/>
            <a:ext cx="274550" cy="354728"/>
            <a:chOff x="5352088" y="3790206"/>
            <a:chExt cx="274550" cy="354728"/>
          </a:xfrm>
        </p:grpSpPr>
        <p:sp>
          <p:nvSpPr>
            <p:cNvPr id="11869" name="Google Shape;11869;p58"/>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8"/>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8"/>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8"/>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8"/>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8"/>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8"/>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8"/>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8"/>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58"/>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8"/>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8"/>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8"/>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8"/>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8"/>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8"/>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8"/>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8"/>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8"/>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8"/>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8"/>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8"/>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8"/>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8"/>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3" name="Google Shape;11893;p58"/>
          <p:cNvGrpSpPr/>
          <p:nvPr/>
        </p:nvGrpSpPr>
        <p:grpSpPr>
          <a:xfrm>
            <a:off x="4885431" y="3636500"/>
            <a:ext cx="274550" cy="354859"/>
            <a:chOff x="4901706" y="3790075"/>
            <a:chExt cx="274550" cy="354859"/>
          </a:xfrm>
        </p:grpSpPr>
        <p:sp>
          <p:nvSpPr>
            <p:cNvPr id="11894" name="Google Shape;11894;p58"/>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8"/>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8"/>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8"/>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8"/>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8"/>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8"/>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8"/>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8"/>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8"/>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8"/>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8"/>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8"/>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8"/>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8"/>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8"/>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8"/>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58"/>
          <p:cNvGrpSpPr/>
          <p:nvPr/>
        </p:nvGrpSpPr>
        <p:grpSpPr>
          <a:xfrm>
            <a:off x="8036429" y="1349633"/>
            <a:ext cx="275073" cy="354545"/>
            <a:chOff x="8052704" y="1503208"/>
            <a:chExt cx="275073" cy="354545"/>
          </a:xfrm>
        </p:grpSpPr>
        <p:sp>
          <p:nvSpPr>
            <p:cNvPr id="11912" name="Google Shape;11912;p58"/>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8"/>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8"/>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8"/>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8"/>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58"/>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58"/>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8"/>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8"/>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8"/>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8"/>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8"/>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8"/>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8"/>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8"/>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8"/>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8"/>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9" name="Google Shape;11929;p58"/>
          <p:cNvGrpSpPr/>
          <p:nvPr/>
        </p:nvGrpSpPr>
        <p:grpSpPr>
          <a:xfrm>
            <a:off x="5778470" y="1349424"/>
            <a:ext cx="274550" cy="354754"/>
            <a:chOff x="5794745" y="1502999"/>
            <a:chExt cx="274550" cy="354754"/>
          </a:xfrm>
        </p:grpSpPr>
        <p:sp>
          <p:nvSpPr>
            <p:cNvPr id="11930" name="Google Shape;11930;p58"/>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8"/>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8"/>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8"/>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8"/>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8"/>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8"/>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8"/>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8"/>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8"/>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8"/>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8"/>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8"/>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8"/>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8"/>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8"/>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8"/>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8"/>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8"/>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8"/>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8"/>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58"/>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8"/>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3" name="Google Shape;11953;p58"/>
          <p:cNvGrpSpPr/>
          <p:nvPr/>
        </p:nvGrpSpPr>
        <p:grpSpPr>
          <a:xfrm>
            <a:off x="4880665" y="1349424"/>
            <a:ext cx="263316" cy="354754"/>
            <a:chOff x="4896940" y="1502999"/>
            <a:chExt cx="263316" cy="354754"/>
          </a:xfrm>
        </p:grpSpPr>
        <p:sp>
          <p:nvSpPr>
            <p:cNvPr id="11954" name="Google Shape;11954;p58"/>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8"/>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8"/>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8"/>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8"/>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8"/>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8"/>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8"/>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8"/>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8"/>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58"/>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58"/>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8"/>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8"/>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8"/>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8"/>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8"/>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8"/>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8"/>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8"/>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8"/>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58"/>
          <p:cNvGrpSpPr/>
          <p:nvPr/>
        </p:nvGrpSpPr>
        <p:grpSpPr>
          <a:xfrm>
            <a:off x="6239117" y="4114507"/>
            <a:ext cx="274550" cy="354728"/>
            <a:chOff x="6255392" y="4268082"/>
            <a:chExt cx="274550" cy="354728"/>
          </a:xfrm>
        </p:grpSpPr>
        <p:sp>
          <p:nvSpPr>
            <p:cNvPr id="11976" name="Google Shape;11976;p58"/>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8"/>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8"/>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8"/>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8"/>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8"/>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8"/>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8"/>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8"/>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8"/>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8"/>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8"/>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8"/>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8"/>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8"/>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8"/>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8"/>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8"/>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8"/>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8"/>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6" name="Google Shape;11996;p58"/>
          <p:cNvGrpSpPr/>
          <p:nvPr/>
        </p:nvGrpSpPr>
        <p:grpSpPr>
          <a:xfrm>
            <a:off x="7587801" y="3636500"/>
            <a:ext cx="275807" cy="354859"/>
            <a:chOff x="7604076" y="3790075"/>
            <a:chExt cx="275807" cy="354859"/>
          </a:xfrm>
        </p:grpSpPr>
        <p:sp>
          <p:nvSpPr>
            <p:cNvPr id="11997" name="Google Shape;11997;p58"/>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8"/>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8"/>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8"/>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8"/>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8"/>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8"/>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8"/>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8"/>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8"/>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8"/>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8"/>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8"/>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8"/>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8"/>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8"/>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8"/>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8"/>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8"/>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8"/>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8"/>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8"/>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58"/>
          <p:cNvGrpSpPr/>
          <p:nvPr/>
        </p:nvGrpSpPr>
        <p:grpSpPr>
          <a:xfrm>
            <a:off x="7138152" y="3636631"/>
            <a:ext cx="274550" cy="354493"/>
            <a:chOff x="7154427" y="3790206"/>
            <a:chExt cx="274550" cy="354493"/>
          </a:xfrm>
        </p:grpSpPr>
        <p:sp>
          <p:nvSpPr>
            <p:cNvPr id="12020" name="Google Shape;12020;p58"/>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8"/>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8"/>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8"/>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8"/>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8"/>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8"/>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8"/>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8"/>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8"/>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8"/>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8"/>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8"/>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8"/>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8"/>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8"/>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8"/>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8"/>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8"/>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8"/>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0" name="Google Shape;12040;p58"/>
          <p:cNvGrpSpPr/>
          <p:nvPr/>
        </p:nvGrpSpPr>
        <p:grpSpPr>
          <a:xfrm>
            <a:off x="8038183" y="1819575"/>
            <a:ext cx="274576" cy="354728"/>
            <a:chOff x="8054458" y="1973150"/>
            <a:chExt cx="274576" cy="354728"/>
          </a:xfrm>
        </p:grpSpPr>
        <p:sp>
          <p:nvSpPr>
            <p:cNvPr id="12041" name="Google Shape;12041;p58"/>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8"/>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8"/>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8"/>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8"/>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8"/>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8"/>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8"/>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8"/>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8"/>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8"/>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8"/>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8"/>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8"/>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8"/>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8"/>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8"/>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8"/>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8"/>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8"/>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8"/>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8"/>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58"/>
          <p:cNvGrpSpPr/>
          <p:nvPr/>
        </p:nvGrpSpPr>
        <p:grpSpPr>
          <a:xfrm>
            <a:off x="7137655" y="1819575"/>
            <a:ext cx="274812" cy="354728"/>
            <a:chOff x="7153930" y="1973150"/>
            <a:chExt cx="274812" cy="354728"/>
          </a:xfrm>
        </p:grpSpPr>
        <p:sp>
          <p:nvSpPr>
            <p:cNvPr id="12064" name="Google Shape;12064;p58"/>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8"/>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8"/>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8"/>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8"/>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8"/>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8"/>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8"/>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8"/>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8"/>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8"/>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8"/>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8"/>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8"/>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8"/>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8"/>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8"/>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8"/>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8"/>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58"/>
          <p:cNvGrpSpPr/>
          <p:nvPr/>
        </p:nvGrpSpPr>
        <p:grpSpPr>
          <a:xfrm>
            <a:off x="6687247" y="1819523"/>
            <a:ext cx="274812" cy="354781"/>
            <a:chOff x="6703522" y="1973098"/>
            <a:chExt cx="274812" cy="354781"/>
          </a:xfrm>
        </p:grpSpPr>
        <p:sp>
          <p:nvSpPr>
            <p:cNvPr id="12084" name="Google Shape;12084;p58"/>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8"/>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8"/>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8"/>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8"/>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8"/>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8"/>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8"/>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8"/>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8"/>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8"/>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8"/>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8"/>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8"/>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8"/>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8"/>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8"/>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8"/>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8"/>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8"/>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8"/>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8"/>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58"/>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8"/>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8"/>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58"/>
          <p:cNvGrpSpPr/>
          <p:nvPr/>
        </p:nvGrpSpPr>
        <p:grpSpPr>
          <a:xfrm>
            <a:off x="6237100" y="1819575"/>
            <a:ext cx="274812" cy="354728"/>
            <a:chOff x="6253375" y="1973150"/>
            <a:chExt cx="274812" cy="354728"/>
          </a:xfrm>
        </p:grpSpPr>
        <p:sp>
          <p:nvSpPr>
            <p:cNvPr id="12110" name="Google Shape;12110;p58"/>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8"/>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8"/>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8"/>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8"/>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8"/>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8"/>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8"/>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8"/>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8"/>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8"/>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8"/>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8"/>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8"/>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8"/>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8"/>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8"/>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8"/>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8"/>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8"/>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8"/>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8"/>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8"/>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8"/>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8"/>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8"/>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8"/>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58"/>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8"/>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8"/>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8"/>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8"/>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8"/>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8"/>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8"/>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8"/>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8"/>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8"/>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58"/>
          <p:cNvGrpSpPr/>
          <p:nvPr/>
        </p:nvGrpSpPr>
        <p:grpSpPr>
          <a:xfrm>
            <a:off x="5786221" y="1819575"/>
            <a:ext cx="275309" cy="354728"/>
            <a:chOff x="5802496" y="1973150"/>
            <a:chExt cx="275309" cy="354728"/>
          </a:xfrm>
        </p:grpSpPr>
        <p:sp>
          <p:nvSpPr>
            <p:cNvPr id="12149" name="Google Shape;12149;p58"/>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8"/>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8"/>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8"/>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8"/>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8"/>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8"/>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8"/>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8"/>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8"/>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8"/>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8"/>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8"/>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8"/>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8"/>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8"/>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8"/>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8"/>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8"/>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8"/>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8"/>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8"/>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8"/>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8"/>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8"/>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8"/>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5" name="Google Shape;12175;p58"/>
          <p:cNvGrpSpPr/>
          <p:nvPr/>
        </p:nvGrpSpPr>
        <p:grpSpPr>
          <a:xfrm>
            <a:off x="5336808" y="1819575"/>
            <a:ext cx="274576" cy="354728"/>
            <a:chOff x="5353083" y="1973150"/>
            <a:chExt cx="274576" cy="354728"/>
          </a:xfrm>
        </p:grpSpPr>
        <p:sp>
          <p:nvSpPr>
            <p:cNvPr id="12176" name="Google Shape;12176;p58"/>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8"/>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8"/>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8"/>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8"/>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8"/>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8"/>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8"/>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58"/>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8"/>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8"/>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8"/>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8"/>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8"/>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8"/>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8"/>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8"/>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8"/>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8"/>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8"/>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8"/>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7" name="Google Shape;12197;p58"/>
          <p:cNvGrpSpPr/>
          <p:nvPr/>
        </p:nvGrpSpPr>
        <p:grpSpPr>
          <a:xfrm>
            <a:off x="4886426" y="1819575"/>
            <a:ext cx="274812" cy="354728"/>
            <a:chOff x="4902701" y="1973150"/>
            <a:chExt cx="274812" cy="354728"/>
          </a:xfrm>
        </p:grpSpPr>
        <p:sp>
          <p:nvSpPr>
            <p:cNvPr id="12198" name="Google Shape;12198;p58"/>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8"/>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8"/>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8"/>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8"/>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8"/>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8"/>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8"/>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8"/>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8"/>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8"/>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8"/>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8"/>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8"/>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8"/>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8"/>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8"/>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8"/>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8"/>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8"/>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8"/>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8"/>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8"/>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8"/>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8"/>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58"/>
          <p:cNvGrpSpPr/>
          <p:nvPr/>
        </p:nvGrpSpPr>
        <p:grpSpPr>
          <a:xfrm>
            <a:off x="4886426" y="2726414"/>
            <a:ext cx="272560" cy="354676"/>
            <a:chOff x="4902701" y="2879989"/>
            <a:chExt cx="272560" cy="354676"/>
          </a:xfrm>
        </p:grpSpPr>
        <p:sp>
          <p:nvSpPr>
            <p:cNvPr id="12224" name="Google Shape;12224;p58"/>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8"/>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8"/>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8"/>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8"/>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8"/>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8"/>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8"/>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8"/>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8"/>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8"/>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8"/>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8"/>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8"/>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8"/>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8"/>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8"/>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8"/>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8"/>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8"/>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8"/>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8"/>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8"/>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8"/>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8" name="Google Shape;12248;p58"/>
          <p:cNvGrpSpPr/>
          <p:nvPr/>
        </p:nvGrpSpPr>
        <p:grpSpPr>
          <a:xfrm>
            <a:off x="5787713" y="4114507"/>
            <a:ext cx="274550" cy="354728"/>
            <a:chOff x="5803988" y="4268082"/>
            <a:chExt cx="274550" cy="354728"/>
          </a:xfrm>
        </p:grpSpPr>
        <p:sp>
          <p:nvSpPr>
            <p:cNvPr id="12249" name="Google Shape;12249;p58"/>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8"/>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8"/>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8"/>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8"/>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8"/>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8"/>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8"/>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8"/>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8"/>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8"/>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8"/>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8"/>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8"/>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8"/>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8"/>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8"/>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8"/>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8"/>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8"/>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8"/>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8"/>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1" name="Google Shape;12271;p58"/>
          <p:cNvGrpSpPr/>
          <p:nvPr/>
        </p:nvGrpSpPr>
        <p:grpSpPr>
          <a:xfrm>
            <a:off x="5336074" y="4114507"/>
            <a:ext cx="274550" cy="354728"/>
            <a:chOff x="5352349" y="4268082"/>
            <a:chExt cx="274550" cy="354728"/>
          </a:xfrm>
        </p:grpSpPr>
        <p:sp>
          <p:nvSpPr>
            <p:cNvPr id="12272" name="Google Shape;12272;p58"/>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8"/>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8"/>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8"/>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8"/>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8"/>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8"/>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8"/>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8"/>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8"/>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8"/>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8"/>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8"/>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8"/>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8"/>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8"/>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8"/>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8"/>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8"/>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8"/>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8"/>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8"/>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58"/>
          <p:cNvGrpSpPr/>
          <p:nvPr/>
        </p:nvGrpSpPr>
        <p:grpSpPr>
          <a:xfrm>
            <a:off x="7590551" y="2265715"/>
            <a:ext cx="274550" cy="354728"/>
            <a:chOff x="7606826" y="2419290"/>
            <a:chExt cx="274550" cy="354728"/>
          </a:xfrm>
        </p:grpSpPr>
        <p:sp>
          <p:nvSpPr>
            <p:cNvPr id="12295" name="Google Shape;12295;p58"/>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8"/>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8"/>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8"/>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8"/>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8"/>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8"/>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8"/>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8"/>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58"/>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8"/>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8"/>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8"/>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8"/>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8"/>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0" name="Google Shape;12310;p58"/>
          <p:cNvGrpSpPr/>
          <p:nvPr/>
        </p:nvGrpSpPr>
        <p:grpSpPr>
          <a:xfrm>
            <a:off x="7139907" y="2265715"/>
            <a:ext cx="274550" cy="354728"/>
            <a:chOff x="7156182" y="2419290"/>
            <a:chExt cx="274550" cy="354728"/>
          </a:xfrm>
        </p:grpSpPr>
        <p:sp>
          <p:nvSpPr>
            <p:cNvPr id="12311" name="Google Shape;12311;p58"/>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8"/>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8"/>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8"/>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8"/>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8"/>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8"/>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8"/>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8"/>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8"/>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8"/>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8"/>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8"/>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8"/>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8"/>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6" name="Google Shape;12326;p58"/>
          <p:cNvGrpSpPr/>
          <p:nvPr/>
        </p:nvGrpSpPr>
        <p:grpSpPr>
          <a:xfrm>
            <a:off x="6689001" y="2265715"/>
            <a:ext cx="274812" cy="354728"/>
            <a:chOff x="6705276" y="2419290"/>
            <a:chExt cx="274812" cy="354728"/>
          </a:xfrm>
        </p:grpSpPr>
        <p:sp>
          <p:nvSpPr>
            <p:cNvPr id="12327" name="Google Shape;12327;p58"/>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8"/>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8"/>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8"/>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8"/>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8"/>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8"/>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8"/>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8"/>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8"/>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8"/>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8"/>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8"/>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8"/>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8"/>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58"/>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58"/>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8"/>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8"/>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8"/>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8"/>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8"/>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8"/>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8"/>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8"/>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8"/>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8"/>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8"/>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58"/>
          <p:cNvGrpSpPr/>
          <p:nvPr/>
        </p:nvGrpSpPr>
        <p:grpSpPr>
          <a:xfrm>
            <a:off x="4886661" y="2265715"/>
            <a:ext cx="274576" cy="354728"/>
            <a:chOff x="4902936" y="2419290"/>
            <a:chExt cx="274576" cy="354728"/>
          </a:xfrm>
        </p:grpSpPr>
        <p:sp>
          <p:nvSpPr>
            <p:cNvPr id="12356" name="Google Shape;12356;p58"/>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8"/>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8"/>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8"/>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8"/>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8"/>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8"/>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8"/>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8"/>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8"/>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8"/>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8"/>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8"/>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8"/>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8"/>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8"/>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8"/>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8"/>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8"/>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8"/>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58"/>
          <p:cNvGrpSpPr/>
          <p:nvPr/>
        </p:nvGrpSpPr>
        <p:grpSpPr>
          <a:xfrm>
            <a:off x="7591781" y="3192219"/>
            <a:ext cx="270334" cy="354754"/>
            <a:chOff x="7608056" y="3345794"/>
            <a:chExt cx="270334" cy="354754"/>
          </a:xfrm>
        </p:grpSpPr>
        <p:sp>
          <p:nvSpPr>
            <p:cNvPr id="12377" name="Google Shape;12377;p58"/>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8"/>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8"/>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8"/>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8"/>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8"/>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8"/>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8"/>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8"/>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8"/>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8"/>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8"/>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8"/>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8"/>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8"/>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8"/>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8"/>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8"/>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8"/>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6" name="Google Shape;12396;p58"/>
          <p:cNvGrpSpPr/>
          <p:nvPr/>
        </p:nvGrpSpPr>
        <p:grpSpPr>
          <a:xfrm>
            <a:off x="6696490" y="4114507"/>
            <a:ext cx="263316" cy="354728"/>
            <a:chOff x="6712765" y="4268082"/>
            <a:chExt cx="263316" cy="354728"/>
          </a:xfrm>
        </p:grpSpPr>
        <p:sp>
          <p:nvSpPr>
            <p:cNvPr id="12397" name="Google Shape;12397;p58"/>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8"/>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8"/>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8"/>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8"/>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8"/>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8"/>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8"/>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8"/>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8"/>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8"/>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8"/>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8"/>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8"/>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8"/>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8"/>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58"/>
          <p:cNvGrpSpPr/>
          <p:nvPr/>
        </p:nvGrpSpPr>
        <p:grpSpPr>
          <a:xfrm>
            <a:off x="5343066" y="2265584"/>
            <a:ext cx="262819" cy="354859"/>
            <a:chOff x="5359341" y="2419159"/>
            <a:chExt cx="262819" cy="354859"/>
          </a:xfrm>
        </p:grpSpPr>
        <p:sp>
          <p:nvSpPr>
            <p:cNvPr id="12414" name="Google Shape;12414;p58"/>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8"/>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8"/>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8"/>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8"/>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8"/>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8"/>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8"/>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8"/>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8"/>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8"/>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8"/>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8"/>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8"/>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8"/>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8"/>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8"/>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8"/>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8"/>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8"/>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8"/>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58"/>
          <p:cNvGrpSpPr/>
          <p:nvPr/>
        </p:nvGrpSpPr>
        <p:grpSpPr>
          <a:xfrm>
            <a:off x="6693007" y="3636631"/>
            <a:ext cx="263316" cy="354493"/>
            <a:chOff x="6709282" y="3790206"/>
            <a:chExt cx="263316" cy="354493"/>
          </a:xfrm>
        </p:grpSpPr>
        <p:sp>
          <p:nvSpPr>
            <p:cNvPr id="12436" name="Google Shape;12436;p58"/>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8"/>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8"/>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8"/>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8"/>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8"/>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8"/>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8"/>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8"/>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8"/>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8"/>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8"/>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8"/>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8"/>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8"/>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8"/>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58"/>
          <p:cNvGrpSpPr/>
          <p:nvPr/>
        </p:nvGrpSpPr>
        <p:grpSpPr>
          <a:xfrm>
            <a:off x="6244354" y="2265715"/>
            <a:ext cx="263055" cy="354493"/>
            <a:chOff x="6260629" y="2419290"/>
            <a:chExt cx="263055" cy="354493"/>
          </a:xfrm>
        </p:grpSpPr>
        <p:sp>
          <p:nvSpPr>
            <p:cNvPr id="12453" name="Google Shape;12453;p58"/>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8"/>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8"/>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8"/>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8"/>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8"/>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8"/>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8"/>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8"/>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8"/>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8"/>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8"/>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8"/>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8"/>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8"/>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8" name="Google Shape;12468;p58"/>
          <p:cNvGrpSpPr/>
          <p:nvPr/>
        </p:nvGrpSpPr>
        <p:grpSpPr>
          <a:xfrm>
            <a:off x="6244589" y="2726336"/>
            <a:ext cx="263343" cy="354754"/>
            <a:chOff x="6260864" y="2879911"/>
            <a:chExt cx="263343" cy="354754"/>
          </a:xfrm>
        </p:grpSpPr>
        <p:sp>
          <p:nvSpPr>
            <p:cNvPr id="12469" name="Google Shape;12469;p58"/>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8"/>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8"/>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8"/>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8"/>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8"/>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8"/>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8"/>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8"/>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8"/>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8"/>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8"/>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8"/>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8"/>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8"/>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8"/>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8"/>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8"/>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7" name="Google Shape;12487;p58"/>
          <p:cNvGrpSpPr/>
          <p:nvPr/>
        </p:nvGrpSpPr>
        <p:grpSpPr>
          <a:xfrm>
            <a:off x="8046693" y="2265715"/>
            <a:ext cx="263316" cy="354728"/>
            <a:chOff x="8062968" y="2419290"/>
            <a:chExt cx="263316" cy="354728"/>
          </a:xfrm>
        </p:grpSpPr>
        <p:sp>
          <p:nvSpPr>
            <p:cNvPr id="12488" name="Google Shape;12488;p58"/>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8"/>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58"/>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8"/>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8"/>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8"/>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8"/>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8"/>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8"/>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8"/>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8"/>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8"/>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8"/>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8"/>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8"/>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8"/>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8"/>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5" name="Google Shape;12505;p58"/>
          <p:cNvGrpSpPr/>
          <p:nvPr/>
        </p:nvGrpSpPr>
        <p:grpSpPr>
          <a:xfrm>
            <a:off x="5793448" y="2265715"/>
            <a:ext cx="263316" cy="354728"/>
            <a:chOff x="5809723" y="2419290"/>
            <a:chExt cx="263316" cy="354728"/>
          </a:xfrm>
        </p:grpSpPr>
        <p:sp>
          <p:nvSpPr>
            <p:cNvPr id="12506" name="Google Shape;12506;p58"/>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8"/>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8"/>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8"/>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8"/>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8"/>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8"/>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8"/>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8"/>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8"/>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8"/>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58"/>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58"/>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8"/>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8"/>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8"/>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8"/>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58"/>
          <p:cNvGrpSpPr/>
          <p:nvPr/>
        </p:nvGrpSpPr>
        <p:grpSpPr>
          <a:xfrm>
            <a:off x="7590551" y="1349424"/>
            <a:ext cx="263552" cy="354754"/>
            <a:chOff x="7606826" y="1502999"/>
            <a:chExt cx="263552" cy="354754"/>
          </a:xfrm>
        </p:grpSpPr>
        <p:sp>
          <p:nvSpPr>
            <p:cNvPr id="12524" name="Google Shape;12524;p58"/>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8"/>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8"/>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8"/>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8"/>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58"/>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58"/>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8"/>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8"/>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8"/>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8"/>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8"/>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8"/>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58"/>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8"/>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8"/>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8"/>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8"/>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58"/>
          <p:cNvGrpSpPr/>
          <p:nvPr/>
        </p:nvGrpSpPr>
        <p:grpSpPr>
          <a:xfrm>
            <a:off x="8044180" y="3636500"/>
            <a:ext cx="264076" cy="354623"/>
            <a:chOff x="8060455" y="3790075"/>
            <a:chExt cx="264076" cy="354623"/>
          </a:xfrm>
        </p:grpSpPr>
        <p:sp>
          <p:nvSpPr>
            <p:cNvPr id="12543" name="Google Shape;12543;p58"/>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8"/>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8"/>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8"/>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8"/>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8"/>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8"/>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8"/>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8"/>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8"/>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8"/>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8"/>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8"/>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8"/>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8"/>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8"/>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8"/>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8"/>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8"/>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8"/>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8"/>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8"/>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8"/>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6" name="Google Shape;12566;p58"/>
          <p:cNvGrpSpPr/>
          <p:nvPr/>
        </p:nvGrpSpPr>
        <p:grpSpPr>
          <a:xfrm>
            <a:off x="7598275" y="2726336"/>
            <a:ext cx="263316" cy="354754"/>
            <a:chOff x="7614550" y="2879911"/>
            <a:chExt cx="263316" cy="354754"/>
          </a:xfrm>
        </p:grpSpPr>
        <p:sp>
          <p:nvSpPr>
            <p:cNvPr id="12567" name="Google Shape;12567;p58"/>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8"/>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8"/>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8"/>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8"/>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8"/>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8"/>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8"/>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8"/>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8"/>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8"/>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8"/>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8"/>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8"/>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8"/>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8"/>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8"/>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8"/>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8"/>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6" name="Google Shape;12586;p58"/>
          <p:cNvGrpSpPr/>
          <p:nvPr/>
        </p:nvGrpSpPr>
        <p:grpSpPr>
          <a:xfrm>
            <a:off x="4884409" y="4114612"/>
            <a:ext cx="274576" cy="354623"/>
            <a:chOff x="4900684" y="4268187"/>
            <a:chExt cx="274576" cy="354623"/>
          </a:xfrm>
        </p:grpSpPr>
        <p:sp>
          <p:nvSpPr>
            <p:cNvPr id="12587" name="Google Shape;12587;p58"/>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8"/>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8"/>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8"/>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8"/>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8"/>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8"/>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8"/>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8"/>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8"/>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8"/>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8"/>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8"/>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8"/>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8"/>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2" name="Google Shape;12602;p58"/>
          <p:cNvGrpSpPr/>
          <p:nvPr/>
        </p:nvGrpSpPr>
        <p:grpSpPr>
          <a:xfrm>
            <a:off x="7145379" y="3192219"/>
            <a:ext cx="263343" cy="354754"/>
            <a:chOff x="7161654" y="3345794"/>
            <a:chExt cx="263343" cy="354754"/>
          </a:xfrm>
        </p:grpSpPr>
        <p:sp>
          <p:nvSpPr>
            <p:cNvPr id="12603" name="Google Shape;12603;p58"/>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8"/>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8"/>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8"/>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8"/>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8"/>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8"/>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8"/>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8"/>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8"/>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8"/>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8"/>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8"/>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8"/>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8"/>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8"/>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8"/>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8"/>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8"/>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2" name="Google Shape;12622;p58"/>
          <p:cNvGrpSpPr/>
          <p:nvPr/>
        </p:nvGrpSpPr>
        <p:grpSpPr>
          <a:xfrm>
            <a:off x="6695495" y="3192219"/>
            <a:ext cx="263081" cy="354754"/>
            <a:chOff x="6711770" y="3345794"/>
            <a:chExt cx="263081" cy="354754"/>
          </a:xfrm>
        </p:grpSpPr>
        <p:sp>
          <p:nvSpPr>
            <p:cNvPr id="12623" name="Google Shape;12623;p58"/>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8"/>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8"/>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8"/>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8"/>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58"/>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58"/>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8"/>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8"/>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8"/>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8"/>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8"/>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8"/>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8"/>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8"/>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8"/>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8"/>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0" name="Google Shape;12640;p58"/>
          <p:cNvGrpSpPr/>
          <p:nvPr/>
        </p:nvGrpSpPr>
        <p:grpSpPr>
          <a:xfrm>
            <a:off x="7147134" y="2726676"/>
            <a:ext cx="263316" cy="354414"/>
            <a:chOff x="7163409" y="2880251"/>
            <a:chExt cx="263316" cy="354414"/>
          </a:xfrm>
        </p:grpSpPr>
        <p:sp>
          <p:nvSpPr>
            <p:cNvPr id="12641" name="Google Shape;12641;p58"/>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8"/>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8"/>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8"/>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8"/>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8"/>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8"/>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8"/>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8"/>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58"/>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8"/>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8"/>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3" name="Google Shape;12653;p58"/>
          <p:cNvGrpSpPr/>
          <p:nvPr/>
        </p:nvGrpSpPr>
        <p:grpSpPr>
          <a:xfrm>
            <a:off x="6695757" y="2726597"/>
            <a:ext cx="263316" cy="354493"/>
            <a:chOff x="6712032" y="2880172"/>
            <a:chExt cx="263316" cy="354493"/>
          </a:xfrm>
        </p:grpSpPr>
        <p:sp>
          <p:nvSpPr>
            <p:cNvPr id="12654" name="Google Shape;12654;p58"/>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8"/>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8"/>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8"/>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8"/>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8"/>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8"/>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8"/>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8"/>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8"/>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8"/>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8"/>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8"/>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8"/>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8"/>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8"/>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8"/>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8"/>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8"/>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8"/>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8"/>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58"/>
          <p:cNvGrpSpPr/>
          <p:nvPr/>
        </p:nvGrpSpPr>
        <p:grpSpPr>
          <a:xfrm>
            <a:off x="6245349" y="3192219"/>
            <a:ext cx="263316" cy="354754"/>
            <a:chOff x="6261624" y="3345794"/>
            <a:chExt cx="263316" cy="354754"/>
          </a:xfrm>
        </p:grpSpPr>
        <p:sp>
          <p:nvSpPr>
            <p:cNvPr id="12676" name="Google Shape;12676;p58"/>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8"/>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8"/>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8"/>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8"/>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8"/>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8"/>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8"/>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8"/>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8"/>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8"/>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8"/>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8"/>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8"/>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8"/>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8"/>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8"/>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8"/>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8"/>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8"/>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8"/>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8"/>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8"/>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8"/>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8"/>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8"/>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8"/>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8"/>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4" name="Google Shape;12704;p58"/>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5" name="Google Shape;12705;p58"/>
          <p:cNvGrpSpPr/>
          <p:nvPr/>
        </p:nvGrpSpPr>
        <p:grpSpPr>
          <a:xfrm>
            <a:off x="5795464" y="3192219"/>
            <a:ext cx="263316" cy="354754"/>
            <a:chOff x="5811739" y="3345794"/>
            <a:chExt cx="263316" cy="354754"/>
          </a:xfrm>
        </p:grpSpPr>
        <p:sp>
          <p:nvSpPr>
            <p:cNvPr id="12706" name="Google Shape;12706;p58"/>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8"/>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8"/>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8"/>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8"/>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8"/>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8"/>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8"/>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8"/>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8"/>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8"/>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8"/>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8"/>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8"/>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8"/>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8"/>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8"/>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8"/>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8"/>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8"/>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8"/>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7" name="Google Shape;12727;p58"/>
          <p:cNvGrpSpPr/>
          <p:nvPr/>
        </p:nvGrpSpPr>
        <p:grpSpPr>
          <a:xfrm>
            <a:off x="5347543" y="3192219"/>
            <a:ext cx="259074" cy="354493"/>
            <a:chOff x="5363818" y="3345794"/>
            <a:chExt cx="259074" cy="354493"/>
          </a:xfrm>
        </p:grpSpPr>
        <p:sp>
          <p:nvSpPr>
            <p:cNvPr id="12728" name="Google Shape;12728;p58"/>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58"/>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58"/>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8"/>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8"/>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8"/>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8"/>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8"/>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8"/>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8"/>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8"/>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8"/>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8"/>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8"/>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8"/>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8"/>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8"/>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8"/>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8"/>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8"/>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8"/>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8"/>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8"/>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8"/>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8"/>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3" name="Google Shape;12753;p58"/>
          <p:cNvGrpSpPr/>
          <p:nvPr/>
        </p:nvGrpSpPr>
        <p:grpSpPr>
          <a:xfrm>
            <a:off x="4896664" y="3192088"/>
            <a:ext cx="261326" cy="354885"/>
            <a:chOff x="4912939" y="3345663"/>
            <a:chExt cx="261326" cy="354885"/>
          </a:xfrm>
        </p:grpSpPr>
        <p:sp>
          <p:nvSpPr>
            <p:cNvPr id="12754" name="Google Shape;12754;p58"/>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8"/>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8"/>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8"/>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8"/>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8"/>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8"/>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8"/>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8"/>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8"/>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8"/>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8"/>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8"/>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8"/>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8"/>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8"/>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8"/>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8"/>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8"/>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8"/>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8"/>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58"/>
          <p:cNvGrpSpPr/>
          <p:nvPr/>
        </p:nvGrpSpPr>
        <p:grpSpPr>
          <a:xfrm>
            <a:off x="5793448" y="2726336"/>
            <a:ext cx="263081" cy="355016"/>
            <a:chOff x="5809723" y="2879911"/>
            <a:chExt cx="263081" cy="355016"/>
          </a:xfrm>
        </p:grpSpPr>
        <p:sp>
          <p:nvSpPr>
            <p:cNvPr id="12776" name="Google Shape;12776;p58"/>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8"/>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8"/>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8"/>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8"/>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8"/>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8"/>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8"/>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8"/>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8"/>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8"/>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8"/>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8"/>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8"/>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8"/>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8"/>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8"/>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8"/>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8"/>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8"/>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8"/>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8"/>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8" name="Google Shape;12798;p58"/>
          <p:cNvGrpSpPr/>
          <p:nvPr/>
        </p:nvGrpSpPr>
        <p:grpSpPr>
          <a:xfrm>
            <a:off x="7599794" y="4114481"/>
            <a:ext cx="263316" cy="354754"/>
            <a:chOff x="7616069" y="4268056"/>
            <a:chExt cx="263316" cy="354754"/>
          </a:xfrm>
        </p:grpSpPr>
        <p:sp>
          <p:nvSpPr>
            <p:cNvPr id="12799" name="Google Shape;12799;p58"/>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8"/>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8"/>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8"/>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8"/>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8"/>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8"/>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8"/>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58"/>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58"/>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8"/>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8"/>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8"/>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8"/>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8"/>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8"/>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8"/>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8"/>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8"/>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8"/>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8"/>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58"/>
          <p:cNvGrpSpPr/>
          <p:nvPr/>
        </p:nvGrpSpPr>
        <p:grpSpPr>
          <a:xfrm>
            <a:off x="7148129" y="4114743"/>
            <a:ext cx="263316" cy="354493"/>
            <a:chOff x="7164404" y="4268318"/>
            <a:chExt cx="263316" cy="354493"/>
          </a:xfrm>
        </p:grpSpPr>
        <p:sp>
          <p:nvSpPr>
            <p:cNvPr id="12821" name="Google Shape;12821;p58"/>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8"/>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8"/>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8"/>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58"/>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8"/>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8"/>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8"/>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8"/>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8"/>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8"/>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8"/>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8"/>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8"/>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8"/>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8"/>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7" name="Google Shape;12837;p58"/>
          <p:cNvGrpSpPr/>
          <p:nvPr/>
        </p:nvGrpSpPr>
        <p:grpSpPr>
          <a:xfrm>
            <a:off x="5342071" y="2726336"/>
            <a:ext cx="263316" cy="354754"/>
            <a:chOff x="5358346" y="2879911"/>
            <a:chExt cx="263316" cy="354754"/>
          </a:xfrm>
        </p:grpSpPr>
        <p:sp>
          <p:nvSpPr>
            <p:cNvPr id="12838" name="Google Shape;12838;p58"/>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58"/>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58"/>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58"/>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8"/>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8"/>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8"/>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8"/>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8"/>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8"/>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8"/>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8"/>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8"/>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8"/>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8"/>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58"/>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58"/>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8"/>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8"/>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8"/>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8"/>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9" name="Google Shape;12859;p58"/>
          <p:cNvGrpSpPr/>
          <p:nvPr/>
        </p:nvGrpSpPr>
        <p:grpSpPr>
          <a:xfrm>
            <a:off x="8045175" y="3192167"/>
            <a:ext cx="263316" cy="354807"/>
            <a:chOff x="8061450" y="3345742"/>
            <a:chExt cx="263316" cy="354807"/>
          </a:xfrm>
        </p:grpSpPr>
        <p:sp>
          <p:nvSpPr>
            <p:cNvPr id="12860" name="Google Shape;12860;p58"/>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8"/>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8"/>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8"/>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8"/>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8"/>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58"/>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8"/>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8"/>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8"/>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8"/>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8"/>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8"/>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8"/>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8"/>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8"/>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58"/>
          <p:cNvGrpSpPr/>
          <p:nvPr/>
        </p:nvGrpSpPr>
        <p:grpSpPr>
          <a:xfrm>
            <a:off x="8049678" y="2726336"/>
            <a:ext cx="263081" cy="354754"/>
            <a:chOff x="8065953" y="2879911"/>
            <a:chExt cx="263081" cy="354754"/>
          </a:xfrm>
        </p:grpSpPr>
        <p:sp>
          <p:nvSpPr>
            <p:cNvPr id="12877" name="Google Shape;12877;p58"/>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8"/>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8"/>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8"/>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8"/>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8"/>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8"/>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8"/>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8"/>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8"/>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8"/>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8"/>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8"/>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8"/>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8"/>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8"/>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3" name="Google Shape;12893;p58"/>
          <p:cNvGrpSpPr/>
          <p:nvPr/>
        </p:nvGrpSpPr>
        <p:grpSpPr>
          <a:xfrm>
            <a:off x="8047924" y="4114743"/>
            <a:ext cx="270308" cy="354493"/>
            <a:chOff x="8064199" y="4268318"/>
            <a:chExt cx="270308" cy="354493"/>
          </a:xfrm>
        </p:grpSpPr>
        <p:sp>
          <p:nvSpPr>
            <p:cNvPr id="12894" name="Google Shape;12894;p58"/>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8"/>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8"/>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8"/>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8"/>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8"/>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8"/>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8"/>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8"/>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8"/>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8"/>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8"/>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8"/>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8"/>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8"/>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8"/>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8"/>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8"/>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2" name="Google Shape;12912;p58"/>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2913" name="Google Shape;12913;p58"/>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17" name="Shape 12917"/>
        <p:cNvGrpSpPr/>
        <p:nvPr/>
      </p:nvGrpSpPr>
      <p:grpSpPr>
        <a:xfrm>
          <a:off x="0" y="0"/>
          <a:ext cx="0" cy="0"/>
          <a:chOff x="0" y="0"/>
          <a:chExt cx="0" cy="0"/>
        </a:xfrm>
      </p:grpSpPr>
      <p:grpSp>
        <p:nvGrpSpPr>
          <p:cNvPr id="12918" name="Google Shape;12918;p59"/>
          <p:cNvGrpSpPr/>
          <p:nvPr/>
        </p:nvGrpSpPr>
        <p:grpSpPr>
          <a:xfrm>
            <a:off x="3507933" y="3164345"/>
            <a:ext cx="381482" cy="366926"/>
            <a:chOff x="3511608" y="3348218"/>
            <a:chExt cx="381482" cy="366926"/>
          </a:xfrm>
        </p:grpSpPr>
        <p:sp>
          <p:nvSpPr>
            <p:cNvPr id="12919" name="Google Shape;12919;p59"/>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9"/>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9"/>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9"/>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9"/>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9"/>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9"/>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9"/>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9"/>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9"/>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9"/>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9"/>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9"/>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9"/>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3" name="Google Shape;12933;p59"/>
          <p:cNvGrpSpPr/>
          <p:nvPr/>
        </p:nvGrpSpPr>
        <p:grpSpPr>
          <a:xfrm>
            <a:off x="1846141" y="3623467"/>
            <a:ext cx="163616" cy="366665"/>
            <a:chOff x="1849816" y="3807339"/>
            <a:chExt cx="163616" cy="366665"/>
          </a:xfrm>
        </p:grpSpPr>
        <p:sp>
          <p:nvSpPr>
            <p:cNvPr id="12934" name="Google Shape;12934;p59"/>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9"/>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9"/>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9"/>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9"/>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9"/>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9"/>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9"/>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9"/>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9"/>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9"/>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9"/>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9"/>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9"/>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8" name="Google Shape;12948;p59"/>
          <p:cNvGrpSpPr/>
          <p:nvPr/>
        </p:nvGrpSpPr>
        <p:grpSpPr>
          <a:xfrm>
            <a:off x="2271082" y="3623441"/>
            <a:ext cx="202292" cy="366430"/>
            <a:chOff x="2274757" y="3807313"/>
            <a:chExt cx="202292" cy="366430"/>
          </a:xfrm>
        </p:grpSpPr>
        <p:sp>
          <p:nvSpPr>
            <p:cNvPr id="12949" name="Google Shape;12949;p59"/>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9"/>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9"/>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59"/>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59"/>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9"/>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9"/>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9"/>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9"/>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9"/>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9" name="Google Shape;12959;p59"/>
          <p:cNvGrpSpPr/>
          <p:nvPr/>
        </p:nvGrpSpPr>
        <p:grpSpPr>
          <a:xfrm>
            <a:off x="3969041" y="3164345"/>
            <a:ext cx="366404" cy="366665"/>
            <a:chOff x="3972716" y="3348218"/>
            <a:chExt cx="366404" cy="366665"/>
          </a:xfrm>
        </p:grpSpPr>
        <p:sp>
          <p:nvSpPr>
            <p:cNvPr id="12960" name="Google Shape;12960;p59"/>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9"/>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9"/>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9"/>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9"/>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9"/>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9"/>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9"/>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9"/>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9"/>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9"/>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9"/>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2" name="Google Shape;12972;p59"/>
          <p:cNvGrpSpPr/>
          <p:nvPr/>
        </p:nvGrpSpPr>
        <p:grpSpPr>
          <a:xfrm>
            <a:off x="862853" y="3164476"/>
            <a:ext cx="317405" cy="366534"/>
            <a:chOff x="866528" y="3348348"/>
            <a:chExt cx="317405" cy="366534"/>
          </a:xfrm>
        </p:grpSpPr>
        <p:sp>
          <p:nvSpPr>
            <p:cNvPr id="12973" name="Google Shape;12973;p59"/>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9"/>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9"/>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9"/>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59"/>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59"/>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9"/>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9"/>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1" name="Google Shape;12981;p59"/>
          <p:cNvGrpSpPr/>
          <p:nvPr/>
        </p:nvGrpSpPr>
        <p:grpSpPr>
          <a:xfrm>
            <a:off x="1313143" y="3164423"/>
            <a:ext cx="310872" cy="366848"/>
            <a:chOff x="1316818" y="3348296"/>
            <a:chExt cx="310872" cy="366848"/>
          </a:xfrm>
        </p:grpSpPr>
        <p:sp>
          <p:nvSpPr>
            <p:cNvPr id="12982" name="Google Shape;12982;p59"/>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9"/>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9"/>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9"/>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9"/>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9"/>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9"/>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9"/>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9"/>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9"/>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9"/>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9"/>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9"/>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9"/>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9"/>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59"/>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9"/>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9"/>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9"/>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9"/>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9"/>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9"/>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9"/>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9"/>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59"/>
          <p:cNvGrpSpPr/>
          <p:nvPr/>
        </p:nvGrpSpPr>
        <p:grpSpPr>
          <a:xfrm>
            <a:off x="3101573" y="3164371"/>
            <a:ext cx="305620" cy="366430"/>
            <a:chOff x="3105248" y="3348244"/>
            <a:chExt cx="305620" cy="366430"/>
          </a:xfrm>
        </p:grpSpPr>
        <p:sp>
          <p:nvSpPr>
            <p:cNvPr id="13007" name="Google Shape;13007;p59"/>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9"/>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9"/>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9"/>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9"/>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9"/>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9"/>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59"/>
          <p:cNvGrpSpPr/>
          <p:nvPr/>
        </p:nvGrpSpPr>
        <p:grpSpPr>
          <a:xfrm>
            <a:off x="2658313" y="3164345"/>
            <a:ext cx="304078" cy="366665"/>
            <a:chOff x="2661988" y="3348218"/>
            <a:chExt cx="304078" cy="366665"/>
          </a:xfrm>
        </p:grpSpPr>
        <p:sp>
          <p:nvSpPr>
            <p:cNvPr id="13015" name="Google Shape;13015;p59"/>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9"/>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9"/>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9"/>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9"/>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9"/>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9"/>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9"/>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9"/>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9"/>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9"/>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9"/>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9"/>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9"/>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9"/>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59"/>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59"/>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9"/>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9"/>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59"/>
          <p:cNvGrpSpPr/>
          <p:nvPr/>
        </p:nvGrpSpPr>
        <p:grpSpPr>
          <a:xfrm>
            <a:off x="2209252" y="3165024"/>
            <a:ext cx="307606" cy="366482"/>
            <a:chOff x="2212927" y="3348897"/>
            <a:chExt cx="307606" cy="366482"/>
          </a:xfrm>
        </p:grpSpPr>
        <p:sp>
          <p:nvSpPr>
            <p:cNvPr id="13035" name="Google Shape;13035;p59"/>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9"/>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9"/>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9"/>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9"/>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9"/>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9"/>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9"/>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9"/>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9"/>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5" name="Google Shape;13045;p59"/>
          <p:cNvGrpSpPr/>
          <p:nvPr/>
        </p:nvGrpSpPr>
        <p:grpSpPr>
          <a:xfrm>
            <a:off x="1760714" y="3164345"/>
            <a:ext cx="310114" cy="366665"/>
            <a:chOff x="1764389" y="3348218"/>
            <a:chExt cx="310114" cy="366665"/>
          </a:xfrm>
        </p:grpSpPr>
        <p:sp>
          <p:nvSpPr>
            <p:cNvPr id="13046" name="Google Shape;13046;p59"/>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9"/>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9"/>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9"/>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9"/>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9"/>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9"/>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9"/>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59"/>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59"/>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9"/>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9"/>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9"/>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9"/>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9"/>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9"/>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9"/>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9"/>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9"/>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9"/>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6" name="Google Shape;13066;p59"/>
          <p:cNvGrpSpPr/>
          <p:nvPr/>
        </p:nvGrpSpPr>
        <p:grpSpPr>
          <a:xfrm>
            <a:off x="2773897" y="3623415"/>
            <a:ext cx="81716" cy="366717"/>
            <a:chOff x="2777572" y="3807287"/>
            <a:chExt cx="81716" cy="366717"/>
          </a:xfrm>
        </p:grpSpPr>
        <p:sp>
          <p:nvSpPr>
            <p:cNvPr id="13067" name="Google Shape;13067;p59"/>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9"/>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9"/>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9"/>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9"/>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9"/>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9"/>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9"/>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9"/>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9"/>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9"/>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8" name="Google Shape;13078;p59"/>
          <p:cNvGrpSpPr/>
          <p:nvPr/>
        </p:nvGrpSpPr>
        <p:grpSpPr>
          <a:xfrm>
            <a:off x="3930339" y="4145908"/>
            <a:ext cx="366665" cy="256334"/>
            <a:chOff x="3934014" y="4329780"/>
            <a:chExt cx="366665" cy="256334"/>
          </a:xfrm>
        </p:grpSpPr>
        <p:sp>
          <p:nvSpPr>
            <p:cNvPr id="13079" name="Google Shape;13079;p59"/>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9"/>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9"/>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9"/>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9"/>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9"/>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9"/>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9"/>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9"/>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9"/>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9"/>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9"/>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9"/>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59"/>
          <p:cNvGrpSpPr/>
          <p:nvPr/>
        </p:nvGrpSpPr>
        <p:grpSpPr>
          <a:xfrm>
            <a:off x="943995" y="3623467"/>
            <a:ext cx="194295" cy="366404"/>
            <a:chOff x="947670" y="3807339"/>
            <a:chExt cx="194295" cy="366404"/>
          </a:xfrm>
        </p:grpSpPr>
        <p:sp>
          <p:nvSpPr>
            <p:cNvPr id="13093" name="Google Shape;13093;p59"/>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9"/>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9"/>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9"/>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9"/>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9"/>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9"/>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9"/>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9"/>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9"/>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3" name="Google Shape;13103;p59"/>
          <p:cNvGrpSpPr/>
          <p:nvPr/>
        </p:nvGrpSpPr>
        <p:grpSpPr>
          <a:xfrm>
            <a:off x="3416704" y="4102685"/>
            <a:ext cx="368939" cy="342283"/>
            <a:chOff x="3420379" y="4286557"/>
            <a:chExt cx="368939" cy="342283"/>
          </a:xfrm>
        </p:grpSpPr>
        <p:sp>
          <p:nvSpPr>
            <p:cNvPr id="13104" name="Google Shape;13104;p59"/>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9"/>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9"/>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9"/>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59"/>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9"/>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9"/>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9"/>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59"/>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9"/>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9"/>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9"/>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9"/>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9"/>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9"/>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9"/>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0" name="Google Shape;13120;p59"/>
          <p:cNvGrpSpPr/>
          <p:nvPr/>
        </p:nvGrpSpPr>
        <p:grpSpPr>
          <a:xfrm>
            <a:off x="3961515" y="3658380"/>
            <a:ext cx="369801" cy="296813"/>
            <a:chOff x="3965190" y="3842252"/>
            <a:chExt cx="369801" cy="296813"/>
          </a:xfrm>
        </p:grpSpPr>
        <p:sp>
          <p:nvSpPr>
            <p:cNvPr id="13121" name="Google Shape;13121;p59"/>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9"/>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9"/>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9"/>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9"/>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9"/>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9"/>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9"/>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9"/>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9"/>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9"/>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9"/>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9"/>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9"/>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9"/>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9"/>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59"/>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59"/>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9"/>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9"/>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9"/>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59"/>
          <p:cNvGrpSpPr/>
          <p:nvPr/>
        </p:nvGrpSpPr>
        <p:grpSpPr>
          <a:xfrm>
            <a:off x="3502915" y="3649939"/>
            <a:ext cx="396796" cy="313407"/>
            <a:chOff x="3506590" y="3833812"/>
            <a:chExt cx="396796" cy="313407"/>
          </a:xfrm>
        </p:grpSpPr>
        <p:sp>
          <p:nvSpPr>
            <p:cNvPr id="13143" name="Google Shape;13143;p59"/>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9"/>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9"/>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6" name="Google Shape;13146;p59"/>
          <p:cNvGrpSpPr/>
          <p:nvPr/>
        </p:nvGrpSpPr>
        <p:grpSpPr>
          <a:xfrm>
            <a:off x="2765613" y="1781491"/>
            <a:ext cx="104556" cy="366665"/>
            <a:chOff x="2769288" y="1965364"/>
            <a:chExt cx="104556" cy="366665"/>
          </a:xfrm>
        </p:grpSpPr>
        <p:sp>
          <p:nvSpPr>
            <p:cNvPr id="13147" name="Google Shape;13147;p59"/>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9"/>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9"/>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9"/>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9"/>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59"/>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59"/>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9"/>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9"/>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9"/>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59"/>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9"/>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9" name="Google Shape;13159;p59"/>
          <p:cNvGrpSpPr/>
          <p:nvPr/>
        </p:nvGrpSpPr>
        <p:grpSpPr>
          <a:xfrm>
            <a:off x="3963004" y="1826988"/>
            <a:ext cx="367162" cy="275698"/>
            <a:chOff x="3966679" y="2010861"/>
            <a:chExt cx="367162" cy="275698"/>
          </a:xfrm>
        </p:grpSpPr>
        <p:sp>
          <p:nvSpPr>
            <p:cNvPr id="13160" name="Google Shape;13160;p59"/>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9"/>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9"/>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9"/>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4" name="Google Shape;13164;p59"/>
          <p:cNvGrpSpPr/>
          <p:nvPr/>
        </p:nvGrpSpPr>
        <p:grpSpPr>
          <a:xfrm>
            <a:off x="1748902" y="1841622"/>
            <a:ext cx="366404" cy="246220"/>
            <a:chOff x="1752577" y="2025495"/>
            <a:chExt cx="366404" cy="246220"/>
          </a:xfrm>
        </p:grpSpPr>
        <p:sp>
          <p:nvSpPr>
            <p:cNvPr id="13165" name="Google Shape;13165;p59"/>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9"/>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59"/>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59"/>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9"/>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9"/>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9"/>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9"/>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59"/>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59"/>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9"/>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9"/>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9"/>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9"/>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9"/>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9"/>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1" name="Google Shape;13181;p59"/>
          <p:cNvGrpSpPr/>
          <p:nvPr/>
        </p:nvGrpSpPr>
        <p:grpSpPr>
          <a:xfrm>
            <a:off x="1305878" y="1885708"/>
            <a:ext cx="366404" cy="158363"/>
            <a:chOff x="1309553" y="2069580"/>
            <a:chExt cx="366404" cy="158363"/>
          </a:xfrm>
        </p:grpSpPr>
        <p:sp>
          <p:nvSpPr>
            <p:cNvPr id="13182" name="Google Shape;13182;p59"/>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9"/>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59"/>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59"/>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59"/>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9"/>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59"/>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59"/>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59"/>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59"/>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9"/>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9"/>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9"/>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9"/>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9"/>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9"/>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9"/>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9"/>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59"/>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59"/>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59"/>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9"/>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9"/>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9"/>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9"/>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9"/>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8" name="Google Shape;13208;p59"/>
          <p:cNvGrpSpPr/>
          <p:nvPr/>
        </p:nvGrpSpPr>
        <p:grpSpPr>
          <a:xfrm>
            <a:off x="862853" y="1904889"/>
            <a:ext cx="366639" cy="119635"/>
            <a:chOff x="866528" y="2088762"/>
            <a:chExt cx="366639" cy="119635"/>
          </a:xfrm>
        </p:grpSpPr>
        <p:sp>
          <p:nvSpPr>
            <p:cNvPr id="13209" name="Google Shape;13209;p59"/>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9"/>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9"/>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9"/>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9"/>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9"/>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59"/>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59"/>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9"/>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9"/>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9"/>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9"/>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9"/>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9"/>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3" name="Google Shape;13223;p59"/>
          <p:cNvGrpSpPr/>
          <p:nvPr/>
        </p:nvGrpSpPr>
        <p:grpSpPr>
          <a:xfrm>
            <a:off x="2325594" y="1781439"/>
            <a:ext cx="98807" cy="366273"/>
            <a:chOff x="2329269" y="1965312"/>
            <a:chExt cx="98807" cy="366273"/>
          </a:xfrm>
        </p:grpSpPr>
        <p:sp>
          <p:nvSpPr>
            <p:cNvPr id="13224" name="Google Shape;13224;p59"/>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9"/>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9"/>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7" name="Google Shape;13227;p59"/>
          <p:cNvGrpSpPr/>
          <p:nvPr/>
        </p:nvGrpSpPr>
        <p:grpSpPr>
          <a:xfrm>
            <a:off x="3204378" y="1781099"/>
            <a:ext cx="112344" cy="366926"/>
            <a:chOff x="3208053" y="1964972"/>
            <a:chExt cx="112344" cy="366926"/>
          </a:xfrm>
        </p:grpSpPr>
        <p:sp>
          <p:nvSpPr>
            <p:cNvPr id="13228" name="Google Shape;13228;p59"/>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9"/>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9"/>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9"/>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9"/>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59"/>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4" name="Google Shape;13234;p59"/>
          <p:cNvGrpSpPr/>
          <p:nvPr/>
        </p:nvGrpSpPr>
        <p:grpSpPr>
          <a:xfrm>
            <a:off x="3221704" y="3623467"/>
            <a:ext cx="72413" cy="366404"/>
            <a:chOff x="3225379" y="3807339"/>
            <a:chExt cx="72413" cy="366404"/>
          </a:xfrm>
        </p:grpSpPr>
        <p:sp>
          <p:nvSpPr>
            <p:cNvPr id="13235" name="Google Shape;13235;p59"/>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59"/>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9"/>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9"/>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9"/>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9"/>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9"/>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9"/>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3" name="Google Shape;13243;p59"/>
          <p:cNvGrpSpPr/>
          <p:nvPr/>
        </p:nvGrpSpPr>
        <p:grpSpPr>
          <a:xfrm>
            <a:off x="3520241" y="1827223"/>
            <a:ext cx="366665" cy="275201"/>
            <a:chOff x="3523916" y="2011096"/>
            <a:chExt cx="366665" cy="275201"/>
          </a:xfrm>
        </p:grpSpPr>
        <p:sp>
          <p:nvSpPr>
            <p:cNvPr id="13244" name="Google Shape;13244;p59"/>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9"/>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9"/>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9"/>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9"/>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9"/>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9"/>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9"/>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59"/>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59"/>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9"/>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9"/>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9"/>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9"/>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9"/>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9"/>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59"/>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59"/>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9"/>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9"/>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59"/>
          <p:cNvGrpSpPr/>
          <p:nvPr/>
        </p:nvGrpSpPr>
        <p:grpSpPr>
          <a:xfrm>
            <a:off x="1739102" y="1316124"/>
            <a:ext cx="393791" cy="366744"/>
            <a:chOff x="1742777" y="1499997"/>
            <a:chExt cx="393791" cy="366744"/>
          </a:xfrm>
        </p:grpSpPr>
        <p:sp>
          <p:nvSpPr>
            <p:cNvPr id="13265" name="Google Shape;13265;p59"/>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9"/>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9"/>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9"/>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9"/>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9"/>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9"/>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59"/>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59"/>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9"/>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9"/>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9"/>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9"/>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59"/>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9" name="Google Shape;13279;p59"/>
          <p:cNvGrpSpPr/>
          <p:nvPr/>
        </p:nvGrpSpPr>
        <p:grpSpPr>
          <a:xfrm>
            <a:off x="4010774" y="1316124"/>
            <a:ext cx="319914" cy="366639"/>
            <a:chOff x="4014449" y="1499997"/>
            <a:chExt cx="319914" cy="366639"/>
          </a:xfrm>
        </p:grpSpPr>
        <p:sp>
          <p:nvSpPr>
            <p:cNvPr id="13280" name="Google Shape;13280;p59"/>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9"/>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9"/>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9"/>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9"/>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59"/>
          <p:cNvGrpSpPr/>
          <p:nvPr/>
        </p:nvGrpSpPr>
        <p:grpSpPr>
          <a:xfrm>
            <a:off x="862592" y="1407588"/>
            <a:ext cx="367397" cy="183711"/>
            <a:chOff x="866267" y="1591460"/>
            <a:chExt cx="367397" cy="183711"/>
          </a:xfrm>
        </p:grpSpPr>
        <p:sp>
          <p:nvSpPr>
            <p:cNvPr id="13286" name="Google Shape;13286;p59"/>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59"/>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9"/>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9"/>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9"/>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9"/>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9"/>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9"/>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9"/>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9"/>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9"/>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9"/>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9"/>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59"/>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59"/>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9"/>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9"/>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9"/>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4" name="Google Shape;13304;p59"/>
          <p:cNvGrpSpPr/>
          <p:nvPr/>
        </p:nvGrpSpPr>
        <p:grpSpPr>
          <a:xfrm>
            <a:off x="3114168" y="1316019"/>
            <a:ext cx="327440" cy="366744"/>
            <a:chOff x="3117843" y="1499892"/>
            <a:chExt cx="327440" cy="366744"/>
          </a:xfrm>
        </p:grpSpPr>
        <p:sp>
          <p:nvSpPr>
            <p:cNvPr id="13305" name="Google Shape;13305;p59"/>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9"/>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59"/>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59"/>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9"/>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9"/>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9"/>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2" name="Google Shape;13312;p59"/>
          <p:cNvGrpSpPr/>
          <p:nvPr/>
        </p:nvGrpSpPr>
        <p:grpSpPr>
          <a:xfrm>
            <a:off x="2663330" y="1316124"/>
            <a:ext cx="336770" cy="366639"/>
            <a:chOff x="2667005" y="1499997"/>
            <a:chExt cx="336770" cy="366639"/>
          </a:xfrm>
        </p:grpSpPr>
        <p:sp>
          <p:nvSpPr>
            <p:cNvPr id="13313" name="Google Shape;13313;p59"/>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9"/>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9"/>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9"/>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9"/>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59"/>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59"/>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9"/>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59"/>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9"/>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9"/>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9"/>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9"/>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9"/>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59"/>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59"/>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9"/>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59"/>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59"/>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2" name="Google Shape;13332;p59"/>
          <p:cNvGrpSpPr/>
          <p:nvPr/>
        </p:nvGrpSpPr>
        <p:grpSpPr>
          <a:xfrm>
            <a:off x="3561191" y="1316124"/>
            <a:ext cx="326473" cy="366639"/>
            <a:chOff x="3564866" y="1499997"/>
            <a:chExt cx="326473" cy="366639"/>
          </a:xfrm>
        </p:grpSpPr>
        <p:sp>
          <p:nvSpPr>
            <p:cNvPr id="13333" name="Google Shape;13333;p59"/>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9"/>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9"/>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9"/>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9"/>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9"/>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9"/>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9"/>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9"/>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2" name="Google Shape;13342;p59"/>
          <p:cNvGrpSpPr/>
          <p:nvPr/>
        </p:nvGrpSpPr>
        <p:grpSpPr>
          <a:xfrm>
            <a:off x="1310399" y="1316124"/>
            <a:ext cx="364392" cy="366639"/>
            <a:chOff x="1314074" y="1499997"/>
            <a:chExt cx="364392" cy="366639"/>
          </a:xfrm>
        </p:grpSpPr>
        <p:sp>
          <p:nvSpPr>
            <p:cNvPr id="13343" name="Google Shape;13343;p59"/>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9"/>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59"/>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59"/>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59"/>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9"/>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9"/>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59"/>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59"/>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9"/>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9"/>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9"/>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5" name="Google Shape;13355;p59"/>
          <p:cNvGrpSpPr/>
          <p:nvPr/>
        </p:nvGrpSpPr>
        <p:grpSpPr>
          <a:xfrm>
            <a:off x="2216804" y="1316124"/>
            <a:ext cx="337005" cy="366639"/>
            <a:chOff x="2220479" y="1499997"/>
            <a:chExt cx="337005" cy="366639"/>
          </a:xfrm>
        </p:grpSpPr>
        <p:sp>
          <p:nvSpPr>
            <p:cNvPr id="13356" name="Google Shape;13356;p59"/>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59"/>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9"/>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9"/>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9"/>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9"/>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9"/>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9"/>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9"/>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9"/>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9"/>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7" name="Google Shape;13367;p59"/>
          <p:cNvGrpSpPr/>
          <p:nvPr/>
        </p:nvGrpSpPr>
        <p:grpSpPr>
          <a:xfrm>
            <a:off x="4101480" y="2242103"/>
            <a:ext cx="87230" cy="366430"/>
            <a:chOff x="4105155" y="2425976"/>
            <a:chExt cx="87230" cy="366430"/>
          </a:xfrm>
        </p:grpSpPr>
        <p:sp>
          <p:nvSpPr>
            <p:cNvPr id="13368" name="Google Shape;13368;p59"/>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59"/>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59"/>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9"/>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9"/>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9"/>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4" name="Google Shape;13374;p59"/>
          <p:cNvGrpSpPr/>
          <p:nvPr/>
        </p:nvGrpSpPr>
        <p:grpSpPr>
          <a:xfrm>
            <a:off x="1804434" y="2242129"/>
            <a:ext cx="267884" cy="366639"/>
            <a:chOff x="1808109" y="2426002"/>
            <a:chExt cx="267884" cy="366639"/>
          </a:xfrm>
        </p:grpSpPr>
        <p:sp>
          <p:nvSpPr>
            <p:cNvPr id="13375" name="Google Shape;13375;p59"/>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59"/>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9"/>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9"/>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59"/>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59"/>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9"/>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9"/>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9"/>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9"/>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9"/>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9"/>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9"/>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9"/>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9"/>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9"/>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9"/>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9"/>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9"/>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59"/>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59"/>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6" name="Google Shape;13396;p59"/>
          <p:cNvGrpSpPr/>
          <p:nvPr/>
        </p:nvGrpSpPr>
        <p:grpSpPr>
          <a:xfrm>
            <a:off x="3599893" y="2242129"/>
            <a:ext cx="207597" cy="366639"/>
            <a:chOff x="3603568" y="2426002"/>
            <a:chExt cx="207597" cy="366639"/>
          </a:xfrm>
        </p:grpSpPr>
        <p:sp>
          <p:nvSpPr>
            <p:cNvPr id="13397" name="Google Shape;13397;p59"/>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9"/>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59"/>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59"/>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9"/>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9"/>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3" name="Google Shape;13403;p59"/>
          <p:cNvGrpSpPr/>
          <p:nvPr/>
        </p:nvGrpSpPr>
        <p:grpSpPr>
          <a:xfrm>
            <a:off x="2242440" y="2242129"/>
            <a:ext cx="274417" cy="366404"/>
            <a:chOff x="2246115" y="2426002"/>
            <a:chExt cx="274417" cy="366404"/>
          </a:xfrm>
        </p:grpSpPr>
        <p:sp>
          <p:nvSpPr>
            <p:cNvPr id="13404" name="Google Shape;13404;p59"/>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59"/>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59"/>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9"/>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9"/>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59"/>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59"/>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9"/>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2" name="Google Shape;13412;p59"/>
          <p:cNvGrpSpPr/>
          <p:nvPr/>
        </p:nvGrpSpPr>
        <p:grpSpPr>
          <a:xfrm>
            <a:off x="2692991" y="2242129"/>
            <a:ext cx="256099" cy="366639"/>
            <a:chOff x="2696666" y="2426002"/>
            <a:chExt cx="256099" cy="366639"/>
          </a:xfrm>
        </p:grpSpPr>
        <p:sp>
          <p:nvSpPr>
            <p:cNvPr id="13413" name="Google Shape;13413;p59"/>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9"/>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9"/>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9"/>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9"/>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59"/>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9" name="Google Shape;13419;p59"/>
          <p:cNvGrpSpPr/>
          <p:nvPr/>
        </p:nvGrpSpPr>
        <p:grpSpPr>
          <a:xfrm>
            <a:off x="3145397" y="2242129"/>
            <a:ext cx="225863" cy="366430"/>
            <a:chOff x="3149072" y="2426002"/>
            <a:chExt cx="225863" cy="366430"/>
          </a:xfrm>
        </p:grpSpPr>
        <p:sp>
          <p:nvSpPr>
            <p:cNvPr id="13420" name="Google Shape;13420;p59"/>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59"/>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59"/>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59"/>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59"/>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59"/>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59"/>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59"/>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9"/>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9"/>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9"/>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1" name="Google Shape;13431;p59"/>
          <p:cNvGrpSpPr/>
          <p:nvPr/>
        </p:nvGrpSpPr>
        <p:grpSpPr>
          <a:xfrm>
            <a:off x="1357881" y="2242051"/>
            <a:ext cx="283224" cy="366482"/>
            <a:chOff x="1361556" y="2425923"/>
            <a:chExt cx="283224" cy="366482"/>
          </a:xfrm>
        </p:grpSpPr>
        <p:sp>
          <p:nvSpPr>
            <p:cNvPr id="13432" name="Google Shape;13432;p59"/>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9"/>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9"/>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9"/>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9"/>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9"/>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59"/>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59"/>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9"/>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9"/>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59"/>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59"/>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9"/>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9"/>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9"/>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9"/>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9"/>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9"/>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59"/>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59"/>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2" name="Google Shape;13452;p59"/>
          <p:cNvGrpSpPr/>
          <p:nvPr/>
        </p:nvGrpSpPr>
        <p:grpSpPr>
          <a:xfrm>
            <a:off x="3970060" y="2707183"/>
            <a:ext cx="361883" cy="366979"/>
            <a:chOff x="3973735" y="2891056"/>
            <a:chExt cx="361883" cy="366979"/>
          </a:xfrm>
        </p:grpSpPr>
        <p:sp>
          <p:nvSpPr>
            <p:cNvPr id="13453" name="Google Shape;13453;p59"/>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9"/>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59"/>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59"/>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9"/>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9"/>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9"/>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59"/>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59"/>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9"/>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9"/>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9"/>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9"/>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9"/>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9"/>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9"/>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9"/>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0" name="Google Shape;13470;p59"/>
          <p:cNvGrpSpPr/>
          <p:nvPr/>
        </p:nvGrpSpPr>
        <p:grpSpPr>
          <a:xfrm>
            <a:off x="3524266" y="2732871"/>
            <a:ext cx="366665" cy="315654"/>
            <a:chOff x="3527941" y="2916744"/>
            <a:chExt cx="366665" cy="315654"/>
          </a:xfrm>
        </p:grpSpPr>
        <p:sp>
          <p:nvSpPr>
            <p:cNvPr id="13471" name="Google Shape;13471;p59"/>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59"/>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9"/>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9"/>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9"/>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9"/>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9"/>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9"/>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9"/>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9"/>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9"/>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9"/>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9"/>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9"/>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9"/>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9"/>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9"/>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9"/>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59"/>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59"/>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59"/>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9"/>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9"/>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9"/>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9"/>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9"/>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9"/>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59"/>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59"/>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9"/>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1" name="Google Shape;13501;p59"/>
          <p:cNvGrpSpPr/>
          <p:nvPr/>
        </p:nvGrpSpPr>
        <p:grpSpPr>
          <a:xfrm>
            <a:off x="2637198" y="2707758"/>
            <a:ext cx="366404" cy="366404"/>
            <a:chOff x="2640873" y="2891631"/>
            <a:chExt cx="366404" cy="366404"/>
          </a:xfrm>
        </p:grpSpPr>
        <p:sp>
          <p:nvSpPr>
            <p:cNvPr id="13502" name="Google Shape;13502;p59"/>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9"/>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9"/>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9"/>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9"/>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9"/>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59"/>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59"/>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9"/>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9"/>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9"/>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9"/>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9"/>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9"/>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6" name="Google Shape;13516;p59"/>
          <p:cNvGrpSpPr/>
          <p:nvPr/>
        </p:nvGrpSpPr>
        <p:grpSpPr>
          <a:xfrm>
            <a:off x="2193416" y="2754248"/>
            <a:ext cx="366665" cy="273189"/>
            <a:chOff x="2197091" y="2938120"/>
            <a:chExt cx="366665" cy="273189"/>
          </a:xfrm>
        </p:grpSpPr>
        <p:sp>
          <p:nvSpPr>
            <p:cNvPr id="13517" name="Google Shape;13517;p59"/>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59"/>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9"/>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9"/>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59"/>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59"/>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9"/>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9"/>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9"/>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9"/>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59"/>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59"/>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59"/>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9"/>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9"/>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9"/>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9"/>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59"/>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59"/>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9"/>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9"/>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9"/>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9"/>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9"/>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1" name="Google Shape;13541;p59"/>
          <p:cNvGrpSpPr/>
          <p:nvPr/>
        </p:nvGrpSpPr>
        <p:grpSpPr>
          <a:xfrm>
            <a:off x="1749895" y="2708254"/>
            <a:ext cx="366665" cy="365202"/>
            <a:chOff x="1753570" y="2892127"/>
            <a:chExt cx="366665" cy="365202"/>
          </a:xfrm>
        </p:grpSpPr>
        <p:sp>
          <p:nvSpPr>
            <p:cNvPr id="13542" name="Google Shape;13542;p59"/>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9"/>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9"/>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59"/>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59"/>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9"/>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59"/>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59"/>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9"/>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9"/>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9"/>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9"/>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9"/>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9"/>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9"/>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9"/>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9"/>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59"/>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0" name="Google Shape;13560;p59"/>
          <p:cNvGrpSpPr/>
          <p:nvPr/>
        </p:nvGrpSpPr>
        <p:grpSpPr>
          <a:xfrm>
            <a:off x="1300076" y="3623467"/>
            <a:ext cx="367684" cy="366561"/>
            <a:chOff x="1303751" y="3807339"/>
            <a:chExt cx="367684" cy="366561"/>
          </a:xfrm>
        </p:grpSpPr>
        <p:sp>
          <p:nvSpPr>
            <p:cNvPr id="13561" name="Google Shape;13561;p59"/>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9"/>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9"/>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9"/>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59"/>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59"/>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9"/>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9"/>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9"/>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59"/>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59"/>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9"/>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9"/>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9"/>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9"/>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9"/>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9"/>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9"/>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9"/>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9"/>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9"/>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9"/>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59"/>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59"/>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9"/>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9"/>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9"/>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9"/>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9"/>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9"/>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9"/>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9"/>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9"/>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59"/>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59"/>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9"/>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9"/>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9"/>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9"/>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9"/>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9"/>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2" name="Google Shape;13602;p59"/>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3" name="Google Shape;13603;p59"/>
          <p:cNvGrpSpPr/>
          <p:nvPr/>
        </p:nvGrpSpPr>
        <p:grpSpPr>
          <a:xfrm>
            <a:off x="1306374" y="2707549"/>
            <a:ext cx="384749" cy="366613"/>
            <a:chOff x="1310049" y="2891421"/>
            <a:chExt cx="384749" cy="366613"/>
          </a:xfrm>
        </p:grpSpPr>
        <p:sp>
          <p:nvSpPr>
            <p:cNvPr id="13604" name="Google Shape;13604;p59"/>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9"/>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9"/>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59"/>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59"/>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9"/>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9"/>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9"/>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9"/>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9"/>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9"/>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59"/>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59"/>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59"/>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8" name="Google Shape;13618;p59"/>
          <p:cNvGrpSpPr/>
          <p:nvPr/>
        </p:nvGrpSpPr>
        <p:grpSpPr>
          <a:xfrm>
            <a:off x="845998" y="2707470"/>
            <a:ext cx="383468" cy="366665"/>
            <a:chOff x="849673" y="2891343"/>
            <a:chExt cx="383468" cy="366665"/>
          </a:xfrm>
        </p:grpSpPr>
        <p:sp>
          <p:nvSpPr>
            <p:cNvPr id="13619" name="Google Shape;13619;p59"/>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9"/>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9"/>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9"/>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59"/>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9"/>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9"/>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9"/>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9"/>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9"/>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9"/>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9"/>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1" name="Google Shape;13631;p59"/>
          <p:cNvGrpSpPr/>
          <p:nvPr/>
        </p:nvGrpSpPr>
        <p:grpSpPr>
          <a:xfrm>
            <a:off x="916582" y="2242129"/>
            <a:ext cx="278024" cy="366508"/>
            <a:chOff x="920257" y="2426002"/>
            <a:chExt cx="278024" cy="366508"/>
          </a:xfrm>
        </p:grpSpPr>
        <p:sp>
          <p:nvSpPr>
            <p:cNvPr id="13632" name="Google Shape;13632;p59"/>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59"/>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59"/>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9"/>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59"/>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59"/>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59"/>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9"/>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9"/>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9"/>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9"/>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9"/>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59"/>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5" name="Google Shape;13645;p59"/>
          <p:cNvGrpSpPr/>
          <p:nvPr/>
        </p:nvGrpSpPr>
        <p:grpSpPr>
          <a:xfrm>
            <a:off x="862853" y="4090611"/>
            <a:ext cx="349810" cy="366665"/>
            <a:chOff x="866528" y="4274484"/>
            <a:chExt cx="349810" cy="366665"/>
          </a:xfrm>
        </p:grpSpPr>
        <p:sp>
          <p:nvSpPr>
            <p:cNvPr id="13646" name="Google Shape;13646;p59"/>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59"/>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59"/>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9"/>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9"/>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9"/>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9"/>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9"/>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9"/>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9"/>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59"/>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7" name="Google Shape;13657;p59"/>
          <p:cNvGrpSpPr/>
          <p:nvPr/>
        </p:nvGrpSpPr>
        <p:grpSpPr>
          <a:xfrm>
            <a:off x="1385033" y="4090611"/>
            <a:ext cx="330210" cy="366665"/>
            <a:chOff x="1388708" y="4274484"/>
            <a:chExt cx="330210" cy="366665"/>
          </a:xfrm>
        </p:grpSpPr>
        <p:sp>
          <p:nvSpPr>
            <p:cNvPr id="13658" name="Google Shape;13658;p59"/>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9"/>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9"/>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9"/>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9"/>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9"/>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59"/>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59"/>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9"/>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9"/>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9"/>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9"/>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9"/>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9"/>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9"/>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9"/>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9"/>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9"/>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59"/>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59"/>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8" name="Google Shape;13678;p59"/>
          <p:cNvGrpSpPr/>
          <p:nvPr/>
        </p:nvGrpSpPr>
        <p:grpSpPr>
          <a:xfrm>
            <a:off x="1871019" y="4109453"/>
            <a:ext cx="375446" cy="328982"/>
            <a:chOff x="1874694" y="4293326"/>
            <a:chExt cx="375446" cy="328982"/>
          </a:xfrm>
        </p:grpSpPr>
        <p:sp>
          <p:nvSpPr>
            <p:cNvPr id="13679" name="Google Shape;13679;p59"/>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9"/>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9"/>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9"/>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9"/>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9"/>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9"/>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9"/>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9"/>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59"/>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59"/>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9"/>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59"/>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59"/>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9"/>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9"/>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9"/>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9"/>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9"/>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59"/>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59"/>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9"/>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1" name="Google Shape;13701;p59"/>
          <p:cNvGrpSpPr/>
          <p:nvPr/>
        </p:nvGrpSpPr>
        <p:grpSpPr>
          <a:xfrm>
            <a:off x="2392441" y="4109218"/>
            <a:ext cx="366665" cy="329714"/>
            <a:chOff x="2396116" y="4293090"/>
            <a:chExt cx="366665" cy="329714"/>
          </a:xfrm>
        </p:grpSpPr>
        <p:sp>
          <p:nvSpPr>
            <p:cNvPr id="13702" name="Google Shape;13702;p59"/>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9"/>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9"/>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9"/>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9"/>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9"/>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9"/>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59"/>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59"/>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59"/>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59"/>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9"/>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9"/>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5" name="Google Shape;13715;p59"/>
          <p:cNvGrpSpPr/>
          <p:nvPr/>
        </p:nvGrpSpPr>
        <p:grpSpPr>
          <a:xfrm>
            <a:off x="2905082" y="4105951"/>
            <a:ext cx="367162" cy="336116"/>
            <a:chOff x="2908757" y="4289824"/>
            <a:chExt cx="367162" cy="336116"/>
          </a:xfrm>
        </p:grpSpPr>
        <p:sp>
          <p:nvSpPr>
            <p:cNvPr id="13716" name="Google Shape;13716;p59"/>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9"/>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9"/>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9"/>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9"/>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9"/>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9"/>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9"/>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9"/>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9"/>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9"/>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59"/>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59"/>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9"/>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59"/>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59"/>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9"/>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9"/>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9"/>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9"/>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9"/>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9"/>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9"/>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9"/>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9"/>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9"/>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9"/>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59"/>
          <p:cNvGrpSpPr/>
          <p:nvPr/>
        </p:nvGrpSpPr>
        <p:grpSpPr>
          <a:xfrm>
            <a:off x="3078733" y="2735667"/>
            <a:ext cx="368651" cy="310350"/>
            <a:chOff x="3082408" y="2919540"/>
            <a:chExt cx="368651" cy="310350"/>
          </a:xfrm>
        </p:grpSpPr>
        <p:sp>
          <p:nvSpPr>
            <p:cNvPr id="13744" name="Google Shape;13744;p59"/>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9"/>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59"/>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59"/>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9"/>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9"/>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9"/>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9"/>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9"/>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9"/>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9"/>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59"/>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6" name="Google Shape;13756;p59"/>
          <p:cNvGrpSpPr/>
          <p:nvPr/>
        </p:nvGrpSpPr>
        <p:grpSpPr>
          <a:xfrm>
            <a:off x="7067667" y="2240152"/>
            <a:ext cx="366169" cy="360498"/>
            <a:chOff x="7069130" y="2424800"/>
            <a:chExt cx="366169" cy="360498"/>
          </a:xfrm>
        </p:grpSpPr>
        <p:sp>
          <p:nvSpPr>
            <p:cNvPr id="13757" name="Google Shape;13757;p59"/>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9"/>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59"/>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59"/>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9"/>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9"/>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9"/>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59"/>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59"/>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59"/>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59"/>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9"/>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9"/>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9"/>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9"/>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9"/>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9"/>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9"/>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9"/>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9"/>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7" name="Google Shape;13777;p59"/>
          <p:cNvGrpSpPr/>
          <p:nvPr/>
        </p:nvGrpSpPr>
        <p:grpSpPr>
          <a:xfrm>
            <a:off x="4884192" y="2240073"/>
            <a:ext cx="281473" cy="360629"/>
            <a:chOff x="4885655" y="2424721"/>
            <a:chExt cx="281473" cy="360629"/>
          </a:xfrm>
        </p:grpSpPr>
        <p:sp>
          <p:nvSpPr>
            <p:cNvPr id="13778" name="Google Shape;13778;p59"/>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9"/>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59"/>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59"/>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9"/>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9"/>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9"/>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9"/>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59"/>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59"/>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59"/>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59"/>
          <p:cNvGrpSpPr/>
          <p:nvPr/>
        </p:nvGrpSpPr>
        <p:grpSpPr>
          <a:xfrm>
            <a:off x="6624146" y="2262129"/>
            <a:ext cx="364130" cy="316726"/>
            <a:chOff x="6625609" y="2446777"/>
            <a:chExt cx="364130" cy="316726"/>
          </a:xfrm>
        </p:grpSpPr>
        <p:sp>
          <p:nvSpPr>
            <p:cNvPr id="13790" name="Google Shape;13790;p59"/>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9"/>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9"/>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9"/>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59"/>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59"/>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9"/>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9"/>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9"/>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9"/>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9"/>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9"/>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2" name="Google Shape;13802;p59"/>
          <p:cNvGrpSpPr/>
          <p:nvPr/>
        </p:nvGrpSpPr>
        <p:grpSpPr>
          <a:xfrm>
            <a:off x="5756181" y="1827703"/>
            <a:ext cx="360628" cy="298825"/>
            <a:chOff x="5757644" y="2012350"/>
            <a:chExt cx="360628" cy="298825"/>
          </a:xfrm>
        </p:grpSpPr>
        <p:sp>
          <p:nvSpPr>
            <p:cNvPr id="13803" name="Google Shape;13803;p59"/>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9"/>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9"/>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9"/>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59"/>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59"/>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59"/>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59"/>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59"/>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9"/>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9"/>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9"/>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9"/>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9"/>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9"/>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9"/>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9"/>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9"/>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9"/>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9"/>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9"/>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59"/>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5" name="Google Shape;13825;p59"/>
          <p:cNvGrpSpPr/>
          <p:nvPr/>
        </p:nvGrpSpPr>
        <p:grpSpPr>
          <a:xfrm>
            <a:off x="5316162" y="1798826"/>
            <a:ext cx="360628" cy="356839"/>
            <a:chOff x="5317625" y="1983474"/>
            <a:chExt cx="360628" cy="356839"/>
          </a:xfrm>
        </p:grpSpPr>
        <p:sp>
          <p:nvSpPr>
            <p:cNvPr id="13826" name="Google Shape;13826;p59"/>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9"/>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9"/>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9"/>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9"/>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9"/>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9"/>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9"/>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9"/>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9"/>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9"/>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9"/>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9"/>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9"/>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9"/>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9"/>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9"/>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9"/>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9"/>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5" name="Google Shape;13845;p59"/>
          <p:cNvGrpSpPr/>
          <p:nvPr/>
        </p:nvGrpSpPr>
        <p:grpSpPr>
          <a:xfrm>
            <a:off x="6180364" y="2279037"/>
            <a:ext cx="360629" cy="282989"/>
            <a:chOff x="6181827" y="2463685"/>
            <a:chExt cx="360629" cy="282989"/>
          </a:xfrm>
        </p:grpSpPr>
        <p:sp>
          <p:nvSpPr>
            <p:cNvPr id="13846" name="Google Shape;13846;p59"/>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59"/>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9"/>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9"/>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9"/>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9"/>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9"/>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59"/>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59"/>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9"/>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9"/>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7" name="Google Shape;13857;p59"/>
          <p:cNvGrpSpPr/>
          <p:nvPr/>
        </p:nvGrpSpPr>
        <p:grpSpPr>
          <a:xfrm>
            <a:off x="5344830" y="3156044"/>
            <a:ext cx="291247" cy="360629"/>
            <a:chOff x="5346292" y="3340691"/>
            <a:chExt cx="291247" cy="360628"/>
          </a:xfrm>
        </p:grpSpPr>
        <p:sp>
          <p:nvSpPr>
            <p:cNvPr id="13858" name="Google Shape;13858;p59"/>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9"/>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9"/>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9"/>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59"/>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9"/>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9"/>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9"/>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9"/>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9"/>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9"/>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9"/>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9"/>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59"/>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59"/>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9"/>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9"/>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9"/>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9"/>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59"/>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59"/>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9"/>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9"/>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9"/>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59"/>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3" name="Google Shape;13883;p59"/>
          <p:cNvGrpSpPr/>
          <p:nvPr/>
        </p:nvGrpSpPr>
        <p:grpSpPr>
          <a:xfrm>
            <a:off x="7967801" y="1797049"/>
            <a:ext cx="337763" cy="360393"/>
            <a:chOff x="7969264" y="1981697"/>
            <a:chExt cx="337763" cy="360393"/>
          </a:xfrm>
        </p:grpSpPr>
        <p:sp>
          <p:nvSpPr>
            <p:cNvPr id="13884" name="Google Shape;13884;p59"/>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59"/>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9"/>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9"/>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9"/>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9"/>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9"/>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9"/>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9"/>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9"/>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9"/>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59"/>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59"/>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9"/>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59"/>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59"/>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9"/>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9"/>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2" name="Google Shape;13902;p59"/>
          <p:cNvGrpSpPr/>
          <p:nvPr/>
        </p:nvGrpSpPr>
        <p:grpSpPr>
          <a:xfrm>
            <a:off x="5734570" y="2245352"/>
            <a:ext cx="360890" cy="350332"/>
            <a:chOff x="5736032" y="2430000"/>
            <a:chExt cx="360890" cy="350332"/>
          </a:xfrm>
        </p:grpSpPr>
        <p:sp>
          <p:nvSpPr>
            <p:cNvPr id="13903" name="Google Shape;13903;p59"/>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9"/>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9"/>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9"/>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9"/>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9"/>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9"/>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9"/>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9"/>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9"/>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9"/>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9"/>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9"/>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59"/>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59"/>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59"/>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9"/>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0" name="Google Shape;13920;p59"/>
          <p:cNvGrpSpPr/>
          <p:nvPr/>
        </p:nvGrpSpPr>
        <p:grpSpPr>
          <a:xfrm>
            <a:off x="4876405" y="1811344"/>
            <a:ext cx="360628" cy="331778"/>
            <a:chOff x="4877867" y="1995991"/>
            <a:chExt cx="360628" cy="331778"/>
          </a:xfrm>
        </p:grpSpPr>
        <p:sp>
          <p:nvSpPr>
            <p:cNvPr id="13921" name="Google Shape;13921;p59"/>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9"/>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9"/>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9"/>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9"/>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9"/>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9"/>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9"/>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59"/>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59"/>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9"/>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9"/>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9"/>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9"/>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5" name="Google Shape;13935;p59"/>
          <p:cNvGrpSpPr/>
          <p:nvPr/>
        </p:nvGrpSpPr>
        <p:grpSpPr>
          <a:xfrm>
            <a:off x="7049427" y="2728856"/>
            <a:ext cx="363529" cy="339513"/>
            <a:chOff x="7050889" y="2913503"/>
            <a:chExt cx="363529" cy="339513"/>
          </a:xfrm>
        </p:grpSpPr>
        <p:sp>
          <p:nvSpPr>
            <p:cNvPr id="13936" name="Google Shape;13936;p59"/>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9"/>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9"/>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59"/>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59"/>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9"/>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9"/>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9"/>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9"/>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59"/>
          <p:cNvGrpSpPr/>
          <p:nvPr/>
        </p:nvGrpSpPr>
        <p:grpSpPr>
          <a:xfrm>
            <a:off x="7509437" y="1796814"/>
            <a:ext cx="372937" cy="360629"/>
            <a:chOff x="7510900" y="1981462"/>
            <a:chExt cx="372937" cy="360629"/>
          </a:xfrm>
        </p:grpSpPr>
        <p:sp>
          <p:nvSpPr>
            <p:cNvPr id="13946" name="Google Shape;13946;p59"/>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59"/>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59"/>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59"/>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59"/>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9"/>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9"/>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9"/>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9"/>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9"/>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9"/>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59"/>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59"/>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59"/>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59"/>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9"/>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2" name="Google Shape;13962;p59"/>
          <p:cNvGrpSpPr/>
          <p:nvPr/>
        </p:nvGrpSpPr>
        <p:grpSpPr>
          <a:xfrm>
            <a:off x="6598014" y="2733612"/>
            <a:ext cx="360629" cy="329975"/>
            <a:chOff x="6599476" y="2918260"/>
            <a:chExt cx="360629" cy="329975"/>
          </a:xfrm>
        </p:grpSpPr>
        <p:sp>
          <p:nvSpPr>
            <p:cNvPr id="13963" name="Google Shape;13963;p59"/>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9"/>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9"/>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9"/>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9"/>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59"/>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59"/>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59"/>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9"/>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9"/>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9"/>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9"/>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9"/>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9"/>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9"/>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9"/>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9"/>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9"/>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59"/>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59"/>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9"/>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9"/>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9"/>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9"/>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9"/>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8" name="Google Shape;13988;p59"/>
          <p:cNvGrpSpPr/>
          <p:nvPr/>
        </p:nvGrpSpPr>
        <p:grpSpPr>
          <a:xfrm>
            <a:off x="5289037" y="2296886"/>
            <a:ext cx="360628" cy="247292"/>
            <a:chOff x="5290499" y="2481533"/>
            <a:chExt cx="360628" cy="247292"/>
          </a:xfrm>
        </p:grpSpPr>
        <p:sp>
          <p:nvSpPr>
            <p:cNvPr id="13989" name="Google Shape;13989;p59"/>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9"/>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9"/>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9"/>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9"/>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9"/>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9"/>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9"/>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9"/>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9"/>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9"/>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9"/>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59"/>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59"/>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59"/>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9"/>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9"/>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9"/>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9"/>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9"/>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9"/>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9"/>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9"/>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9"/>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59"/>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9"/>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59"/>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6" name="Google Shape;14016;p59"/>
          <p:cNvGrpSpPr/>
          <p:nvPr/>
        </p:nvGrpSpPr>
        <p:grpSpPr>
          <a:xfrm>
            <a:off x="6200460" y="1796866"/>
            <a:ext cx="351325" cy="360576"/>
            <a:chOff x="6201923" y="1981514"/>
            <a:chExt cx="351325" cy="360576"/>
          </a:xfrm>
        </p:grpSpPr>
        <p:sp>
          <p:nvSpPr>
            <p:cNvPr id="14017" name="Google Shape;14017;p59"/>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59"/>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59"/>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9"/>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9"/>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9"/>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9"/>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4" name="Google Shape;14024;p59"/>
          <p:cNvGrpSpPr/>
          <p:nvPr/>
        </p:nvGrpSpPr>
        <p:grpSpPr>
          <a:xfrm>
            <a:off x="4892999" y="3156044"/>
            <a:ext cx="312884" cy="360785"/>
            <a:chOff x="4894461" y="3340691"/>
            <a:chExt cx="312884" cy="360785"/>
          </a:xfrm>
        </p:grpSpPr>
        <p:sp>
          <p:nvSpPr>
            <p:cNvPr id="14025" name="Google Shape;14025;p59"/>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59"/>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59"/>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9"/>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9"/>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9"/>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9"/>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59"/>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59"/>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9"/>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59"/>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59"/>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9"/>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9"/>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9"/>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9"/>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1" name="Google Shape;14041;p59"/>
          <p:cNvGrpSpPr/>
          <p:nvPr/>
        </p:nvGrpSpPr>
        <p:grpSpPr>
          <a:xfrm>
            <a:off x="5337774" y="1316603"/>
            <a:ext cx="245541" cy="360628"/>
            <a:chOff x="5339237" y="1501251"/>
            <a:chExt cx="245541" cy="360628"/>
          </a:xfrm>
        </p:grpSpPr>
        <p:sp>
          <p:nvSpPr>
            <p:cNvPr id="14042" name="Google Shape;14042;p59"/>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9"/>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9"/>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9"/>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9"/>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59"/>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59"/>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59"/>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59"/>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9"/>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9"/>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9"/>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9"/>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9"/>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9"/>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9"/>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9"/>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9"/>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9"/>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9"/>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59"/>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59"/>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9"/>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9"/>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59"/>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59"/>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9"/>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9"/>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9"/>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9"/>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9"/>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9"/>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9"/>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9"/>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9"/>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9"/>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9"/>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9"/>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9"/>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59"/>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59"/>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9"/>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4" name="Google Shape;14084;p59"/>
          <p:cNvGrpSpPr/>
          <p:nvPr/>
        </p:nvGrpSpPr>
        <p:grpSpPr>
          <a:xfrm>
            <a:off x="7958001" y="2289568"/>
            <a:ext cx="370428" cy="261926"/>
            <a:chOff x="7959464" y="2474216"/>
            <a:chExt cx="370428" cy="261926"/>
          </a:xfrm>
        </p:grpSpPr>
        <p:sp>
          <p:nvSpPr>
            <p:cNvPr id="14085" name="Google Shape;14085;p59"/>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9"/>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9"/>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9"/>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9"/>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9"/>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9"/>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9"/>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9"/>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9"/>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59"/>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59"/>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7" name="Google Shape;14097;p59"/>
          <p:cNvGrpSpPr/>
          <p:nvPr/>
        </p:nvGrpSpPr>
        <p:grpSpPr>
          <a:xfrm>
            <a:off x="7517225" y="2273262"/>
            <a:ext cx="360629" cy="294461"/>
            <a:chOff x="7518687" y="2457909"/>
            <a:chExt cx="360629" cy="294461"/>
          </a:xfrm>
        </p:grpSpPr>
        <p:sp>
          <p:nvSpPr>
            <p:cNvPr id="14098" name="Google Shape;14098;p59"/>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9"/>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9"/>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9"/>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9"/>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9"/>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59"/>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59"/>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9"/>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9"/>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9"/>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9"/>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9"/>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9"/>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9"/>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9"/>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9"/>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59"/>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59"/>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7" name="Google Shape;14117;p59"/>
          <p:cNvGrpSpPr/>
          <p:nvPr/>
        </p:nvGrpSpPr>
        <p:grpSpPr>
          <a:xfrm>
            <a:off x="7084758" y="1796919"/>
            <a:ext cx="343799" cy="360524"/>
            <a:chOff x="7086220" y="1981566"/>
            <a:chExt cx="343799" cy="360524"/>
          </a:xfrm>
        </p:grpSpPr>
        <p:sp>
          <p:nvSpPr>
            <p:cNvPr id="14118" name="Google Shape;14118;p59"/>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9"/>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9"/>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9"/>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59"/>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59"/>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9"/>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9"/>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9"/>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59"/>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59"/>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9"/>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9"/>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9"/>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9"/>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9"/>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4" name="Google Shape;14134;p59"/>
          <p:cNvGrpSpPr/>
          <p:nvPr/>
        </p:nvGrpSpPr>
        <p:grpSpPr>
          <a:xfrm>
            <a:off x="6139650" y="2742915"/>
            <a:ext cx="368416" cy="311369"/>
            <a:chOff x="6141112" y="2927563"/>
            <a:chExt cx="368416" cy="311369"/>
          </a:xfrm>
        </p:grpSpPr>
        <p:sp>
          <p:nvSpPr>
            <p:cNvPr id="14135" name="Google Shape;14135;p59"/>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59"/>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59"/>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9"/>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9"/>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9"/>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9"/>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2" name="Google Shape;14142;p59"/>
          <p:cNvGrpSpPr/>
          <p:nvPr/>
        </p:nvGrpSpPr>
        <p:grpSpPr>
          <a:xfrm>
            <a:off x="7519237" y="2718298"/>
            <a:ext cx="335489" cy="360629"/>
            <a:chOff x="7520699" y="2902946"/>
            <a:chExt cx="335489" cy="360629"/>
          </a:xfrm>
        </p:grpSpPr>
        <p:sp>
          <p:nvSpPr>
            <p:cNvPr id="14143" name="Google Shape;14143;p59"/>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9"/>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9"/>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9"/>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9"/>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9"/>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9"/>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9"/>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9"/>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9"/>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9"/>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9"/>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59"/>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59"/>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59"/>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8" name="Google Shape;14158;p59"/>
          <p:cNvGrpSpPr/>
          <p:nvPr/>
        </p:nvGrpSpPr>
        <p:grpSpPr>
          <a:xfrm>
            <a:off x="7986878" y="2718298"/>
            <a:ext cx="308886" cy="360628"/>
            <a:chOff x="7988340" y="2902946"/>
            <a:chExt cx="308886" cy="360628"/>
          </a:xfrm>
        </p:grpSpPr>
        <p:sp>
          <p:nvSpPr>
            <p:cNvPr id="14159" name="Google Shape;14159;p59"/>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9"/>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9"/>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9"/>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9"/>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9"/>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9"/>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9"/>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9"/>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9"/>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9"/>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9"/>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59"/>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59"/>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9"/>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9"/>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9"/>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9"/>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59"/>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59"/>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9"/>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9"/>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9"/>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2" name="Google Shape;14182;p59"/>
          <p:cNvGrpSpPr/>
          <p:nvPr/>
        </p:nvGrpSpPr>
        <p:grpSpPr>
          <a:xfrm>
            <a:off x="5688577" y="2718351"/>
            <a:ext cx="362902" cy="360498"/>
            <a:chOff x="5690039" y="2902998"/>
            <a:chExt cx="362902" cy="360498"/>
          </a:xfrm>
        </p:grpSpPr>
        <p:sp>
          <p:nvSpPr>
            <p:cNvPr id="14183" name="Google Shape;14183;p59"/>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9"/>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59"/>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59"/>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9"/>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9"/>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9"/>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0" name="Google Shape;14190;p59"/>
          <p:cNvGrpSpPr/>
          <p:nvPr/>
        </p:nvGrpSpPr>
        <p:grpSpPr>
          <a:xfrm>
            <a:off x="4870473" y="1316342"/>
            <a:ext cx="258503" cy="360890"/>
            <a:chOff x="4871935" y="1500990"/>
            <a:chExt cx="258503" cy="360890"/>
          </a:xfrm>
        </p:grpSpPr>
        <p:sp>
          <p:nvSpPr>
            <p:cNvPr id="14191" name="Google Shape;14191;p59"/>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59"/>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59"/>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9"/>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59"/>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59"/>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59"/>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59"/>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9"/>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9"/>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9"/>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9"/>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9"/>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9"/>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05" name="Google Shape;14205;p59"/>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6" name="Google Shape;14206;p59"/>
          <p:cNvGrpSpPr/>
          <p:nvPr/>
        </p:nvGrpSpPr>
        <p:grpSpPr>
          <a:xfrm>
            <a:off x="6264302" y="1316603"/>
            <a:ext cx="234983" cy="360628"/>
            <a:chOff x="6265764" y="1501251"/>
            <a:chExt cx="234983" cy="360628"/>
          </a:xfrm>
        </p:grpSpPr>
        <p:sp>
          <p:nvSpPr>
            <p:cNvPr id="14207" name="Google Shape;14207;p59"/>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59"/>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9"/>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9"/>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59"/>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59"/>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9"/>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9"/>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9"/>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9"/>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9"/>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9"/>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9" name="Google Shape;14219;p59"/>
          <p:cNvGrpSpPr/>
          <p:nvPr/>
        </p:nvGrpSpPr>
        <p:grpSpPr>
          <a:xfrm>
            <a:off x="6192176" y="3217351"/>
            <a:ext cx="360628" cy="238250"/>
            <a:chOff x="6193639" y="3401998"/>
            <a:chExt cx="360628" cy="238250"/>
          </a:xfrm>
        </p:grpSpPr>
        <p:sp>
          <p:nvSpPr>
            <p:cNvPr id="14220" name="Google Shape;14220;p59"/>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9"/>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9"/>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9"/>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9"/>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59"/>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59"/>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59"/>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59"/>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59"/>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59"/>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1" name="Google Shape;14231;p59"/>
          <p:cNvGrpSpPr/>
          <p:nvPr/>
        </p:nvGrpSpPr>
        <p:grpSpPr>
          <a:xfrm>
            <a:off x="5800162" y="1316603"/>
            <a:ext cx="246037" cy="360629"/>
            <a:chOff x="5801625" y="1501251"/>
            <a:chExt cx="246037" cy="360629"/>
          </a:xfrm>
        </p:grpSpPr>
        <p:sp>
          <p:nvSpPr>
            <p:cNvPr id="14232" name="Google Shape;14232;p59"/>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9"/>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9"/>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9"/>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9"/>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9"/>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9"/>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59"/>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59"/>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9"/>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9"/>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9"/>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9"/>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59"/>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59"/>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9"/>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9"/>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9"/>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9"/>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1" name="Google Shape;14251;p59"/>
          <p:cNvGrpSpPr/>
          <p:nvPr/>
        </p:nvGrpSpPr>
        <p:grpSpPr>
          <a:xfrm>
            <a:off x="6640218" y="1796814"/>
            <a:ext cx="352083" cy="360864"/>
            <a:chOff x="6641680" y="1981462"/>
            <a:chExt cx="352083" cy="360864"/>
          </a:xfrm>
        </p:grpSpPr>
        <p:sp>
          <p:nvSpPr>
            <p:cNvPr id="14252" name="Google Shape;14252;p59"/>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59"/>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59"/>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9"/>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9"/>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9"/>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9"/>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9"/>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9"/>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9"/>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9"/>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9"/>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9"/>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9"/>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9"/>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9"/>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9"/>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9"/>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9"/>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9"/>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9"/>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59"/>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59"/>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9"/>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9"/>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9"/>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9"/>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9"/>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0" name="Google Shape;14280;p59"/>
          <p:cNvGrpSpPr/>
          <p:nvPr/>
        </p:nvGrpSpPr>
        <p:grpSpPr>
          <a:xfrm>
            <a:off x="7203870" y="1316603"/>
            <a:ext cx="198032" cy="360629"/>
            <a:chOff x="7205332" y="1501251"/>
            <a:chExt cx="198032" cy="360629"/>
          </a:xfrm>
        </p:grpSpPr>
        <p:sp>
          <p:nvSpPr>
            <p:cNvPr id="14281" name="Google Shape;14281;p59"/>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9"/>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59"/>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59"/>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9"/>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9"/>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59"/>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59"/>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9"/>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9"/>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9"/>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9"/>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9"/>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9"/>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9"/>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9"/>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9"/>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59"/>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59"/>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9"/>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1" name="Google Shape;14301;p59"/>
          <p:cNvGrpSpPr/>
          <p:nvPr/>
        </p:nvGrpSpPr>
        <p:grpSpPr>
          <a:xfrm>
            <a:off x="7686851" y="1316603"/>
            <a:ext cx="153058" cy="360628"/>
            <a:chOff x="7688313" y="1501251"/>
            <a:chExt cx="153058" cy="360628"/>
          </a:xfrm>
        </p:grpSpPr>
        <p:sp>
          <p:nvSpPr>
            <p:cNvPr id="14302" name="Google Shape;14302;p59"/>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9"/>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59"/>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59"/>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59"/>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59"/>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9"/>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9"/>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9"/>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9"/>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9"/>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9"/>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9"/>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9"/>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9"/>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9"/>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8" name="Google Shape;14318;p59"/>
          <p:cNvGrpSpPr/>
          <p:nvPr/>
        </p:nvGrpSpPr>
        <p:grpSpPr>
          <a:xfrm>
            <a:off x="8148716" y="1316603"/>
            <a:ext cx="150811" cy="360628"/>
            <a:chOff x="8150179" y="1501251"/>
            <a:chExt cx="150811" cy="360628"/>
          </a:xfrm>
        </p:grpSpPr>
        <p:sp>
          <p:nvSpPr>
            <p:cNvPr id="14319" name="Google Shape;14319;p59"/>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59"/>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9"/>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9"/>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9"/>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9"/>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9"/>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9"/>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9"/>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28" name="Google Shape;14328;p59"/>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9" name="Google Shape;14329;p59"/>
          <p:cNvGrpSpPr/>
          <p:nvPr/>
        </p:nvGrpSpPr>
        <p:grpSpPr>
          <a:xfrm>
            <a:off x="4876405" y="2718298"/>
            <a:ext cx="170149" cy="360629"/>
            <a:chOff x="4877867" y="2902946"/>
            <a:chExt cx="170149" cy="360629"/>
          </a:xfrm>
        </p:grpSpPr>
        <p:sp>
          <p:nvSpPr>
            <p:cNvPr id="14330" name="Google Shape;14330;p59"/>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9"/>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59"/>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59"/>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59"/>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9"/>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9"/>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9"/>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9"/>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9"/>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9"/>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9"/>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59"/>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3" name="Google Shape;14343;p59"/>
          <p:cNvGrpSpPr/>
          <p:nvPr/>
        </p:nvGrpSpPr>
        <p:grpSpPr>
          <a:xfrm>
            <a:off x="6740227" y="1316028"/>
            <a:ext cx="207962" cy="361203"/>
            <a:chOff x="6741689" y="1500676"/>
            <a:chExt cx="207962" cy="361203"/>
          </a:xfrm>
        </p:grpSpPr>
        <p:sp>
          <p:nvSpPr>
            <p:cNvPr id="14344" name="Google Shape;14344;p59"/>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9"/>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9"/>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9"/>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9"/>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59"/>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59"/>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9"/>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9"/>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9"/>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9"/>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9"/>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9"/>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9"/>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9"/>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9"/>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9"/>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9"/>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9"/>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3" name="Google Shape;14363;p59"/>
          <p:cNvGrpSpPr/>
          <p:nvPr/>
        </p:nvGrpSpPr>
        <p:grpSpPr>
          <a:xfrm>
            <a:off x="5751164" y="3245757"/>
            <a:ext cx="360628" cy="181464"/>
            <a:chOff x="5752627" y="3430404"/>
            <a:chExt cx="360628" cy="181464"/>
          </a:xfrm>
        </p:grpSpPr>
        <p:sp>
          <p:nvSpPr>
            <p:cNvPr id="14364" name="Google Shape;14364;p59"/>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59"/>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59"/>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59"/>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9"/>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9"/>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9"/>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9"/>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9"/>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9"/>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9"/>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9"/>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9"/>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9"/>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9"/>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9"/>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9"/>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9"/>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9"/>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9"/>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59"/>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59"/>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9"/>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9"/>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9"/>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9"/>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9"/>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9"/>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2" name="Google Shape;14392;p59"/>
          <p:cNvGrpSpPr/>
          <p:nvPr/>
        </p:nvGrpSpPr>
        <p:grpSpPr>
          <a:xfrm>
            <a:off x="5234237" y="2718351"/>
            <a:ext cx="361909" cy="360759"/>
            <a:chOff x="5235700" y="2902998"/>
            <a:chExt cx="361909" cy="360759"/>
          </a:xfrm>
        </p:grpSpPr>
        <p:sp>
          <p:nvSpPr>
            <p:cNvPr id="14393" name="Google Shape;14393;p59"/>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59"/>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59"/>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9"/>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9"/>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59"/>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59"/>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0" name="Google Shape;14400;p59"/>
          <p:cNvGrpSpPr/>
          <p:nvPr/>
        </p:nvGrpSpPr>
        <p:grpSpPr>
          <a:xfrm>
            <a:off x="6633450" y="3210321"/>
            <a:ext cx="360367" cy="252309"/>
            <a:chOff x="6634912" y="3394969"/>
            <a:chExt cx="360367" cy="252309"/>
          </a:xfrm>
        </p:grpSpPr>
        <p:sp>
          <p:nvSpPr>
            <p:cNvPr id="14401" name="Google Shape;14401;p59"/>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9"/>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9"/>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9"/>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9"/>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9"/>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59"/>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59"/>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59"/>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59"/>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9"/>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9"/>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9"/>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4" name="Google Shape;14414;p59"/>
          <p:cNvGrpSpPr/>
          <p:nvPr/>
        </p:nvGrpSpPr>
        <p:grpSpPr>
          <a:xfrm>
            <a:off x="7057867" y="3156148"/>
            <a:ext cx="377170" cy="360655"/>
            <a:chOff x="7059330" y="3340796"/>
            <a:chExt cx="377170" cy="360655"/>
          </a:xfrm>
        </p:grpSpPr>
        <p:sp>
          <p:nvSpPr>
            <p:cNvPr id="14415" name="Google Shape;14415;p59"/>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9"/>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9"/>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9"/>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9"/>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9"/>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9"/>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9"/>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9"/>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9"/>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9"/>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9"/>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7" name="Google Shape;14427;p59"/>
          <p:cNvGrpSpPr/>
          <p:nvPr/>
        </p:nvGrpSpPr>
        <p:grpSpPr>
          <a:xfrm>
            <a:off x="7956486" y="3190983"/>
            <a:ext cx="360629" cy="291012"/>
            <a:chOff x="7957948" y="3375631"/>
            <a:chExt cx="360629" cy="291012"/>
          </a:xfrm>
        </p:grpSpPr>
        <p:sp>
          <p:nvSpPr>
            <p:cNvPr id="14428" name="Google Shape;14428;p59"/>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9"/>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59"/>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59"/>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9"/>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59"/>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59"/>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9"/>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9"/>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9"/>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59"/>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59"/>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9"/>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9"/>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9"/>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9"/>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9"/>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9"/>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6" name="Google Shape;14446;p59"/>
          <p:cNvGrpSpPr/>
          <p:nvPr/>
        </p:nvGrpSpPr>
        <p:grpSpPr>
          <a:xfrm>
            <a:off x="6197194" y="3683241"/>
            <a:ext cx="347562" cy="227954"/>
            <a:chOff x="6198656" y="3867888"/>
            <a:chExt cx="347562" cy="227954"/>
          </a:xfrm>
        </p:grpSpPr>
        <p:sp>
          <p:nvSpPr>
            <p:cNvPr id="14447" name="Google Shape;14447;p59"/>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9"/>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59"/>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59"/>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9"/>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9"/>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9"/>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9"/>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9"/>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9"/>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9"/>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8" name="Google Shape;14458;p59"/>
          <p:cNvGrpSpPr/>
          <p:nvPr/>
        </p:nvGrpSpPr>
        <p:grpSpPr>
          <a:xfrm>
            <a:off x="5705432" y="3634504"/>
            <a:ext cx="349392" cy="325454"/>
            <a:chOff x="5706895" y="3819151"/>
            <a:chExt cx="349392" cy="325454"/>
          </a:xfrm>
        </p:grpSpPr>
        <p:sp>
          <p:nvSpPr>
            <p:cNvPr id="14459" name="Google Shape;14459;p59"/>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59"/>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59"/>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9"/>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59"/>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59"/>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59"/>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59"/>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59"/>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59"/>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59"/>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9"/>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9"/>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9"/>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9"/>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4" name="Google Shape;14474;p59"/>
          <p:cNvGrpSpPr/>
          <p:nvPr/>
        </p:nvGrpSpPr>
        <p:grpSpPr>
          <a:xfrm>
            <a:off x="7647155" y="3156096"/>
            <a:ext cx="97265" cy="360393"/>
            <a:chOff x="7648618" y="3340744"/>
            <a:chExt cx="97265" cy="360393"/>
          </a:xfrm>
        </p:grpSpPr>
        <p:sp>
          <p:nvSpPr>
            <p:cNvPr id="14475" name="Google Shape;14475;p59"/>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9"/>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9"/>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8" name="Google Shape;14478;p59"/>
          <p:cNvGrpSpPr/>
          <p:nvPr/>
        </p:nvGrpSpPr>
        <p:grpSpPr>
          <a:xfrm>
            <a:off x="7162894" y="3606019"/>
            <a:ext cx="385507" cy="382501"/>
            <a:chOff x="7164356" y="3790667"/>
            <a:chExt cx="385507" cy="382501"/>
          </a:xfrm>
        </p:grpSpPr>
        <p:sp>
          <p:nvSpPr>
            <p:cNvPr id="14479" name="Google Shape;14479;p59"/>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9"/>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9"/>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9"/>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59"/>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59"/>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9"/>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9"/>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9"/>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59"/>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59"/>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9"/>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9"/>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9"/>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9"/>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9"/>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9"/>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9"/>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9"/>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9"/>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59"/>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59"/>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9"/>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9"/>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3" name="Google Shape;14503;p59"/>
          <p:cNvGrpSpPr/>
          <p:nvPr/>
        </p:nvGrpSpPr>
        <p:grpSpPr>
          <a:xfrm>
            <a:off x="6668937" y="3641821"/>
            <a:ext cx="387911" cy="310846"/>
            <a:chOff x="6670400" y="3826468"/>
            <a:chExt cx="387911" cy="310846"/>
          </a:xfrm>
        </p:grpSpPr>
        <p:sp>
          <p:nvSpPr>
            <p:cNvPr id="14504" name="Google Shape;14504;p59"/>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9"/>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9"/>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9"/>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9"/>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9"/>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9"/>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9"/>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9"/>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9"/>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9"/>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9"/>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9"/>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9"/>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9"/>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59"/>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59"/>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59"/>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2" name="Google Shape;14522;p59"/>
          <p:cNvGrpSpPr/>
          <p:nvPr/>
        </p:nvGrpSpPr>
        <p:grpSpPr>
          <a:xfrm>
            <a:off x="7660718" y="3618798"/>
            <a:ext cx="302823" cy="360498"/>
            <a:chOff x="7662181" y="3803446"/>
            <a:chExt cx="302823" cy="360498"/>
          </a:xfrm>
        </p:grpSpPr>
        <p:sp>
          <p:nvSpPr>
            <p:cNvPr id="14523" name="Google Shape;14523;p59"/>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9"/>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9"/>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9"/>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9"/>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9"/>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9"/>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9"/>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9"/>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9"/>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3" name="Google Shape;14533;p59"/>
          <p:cNvGrpSpPr/>
          <p:nvPr/>
        </p:nvGrpSpPr>
        <p:grpSpPr>
          <a:xfrm>
            <a:off x="5205099" y="3619347"/>
            <a:ext cx="363895" cy="355663"/>
            <a:chOff x="5206562" y="3803994"/>
            <a:chExt cx="363895" cy="355663"/>
          </a:xfrm>
        </p:grpSpPr>
        <p:sp>
          <p:nvSpPr>
            <p:cNvPr id="14534" name="Google Shape;14534;p59"/>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9"/>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59"/>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59"/>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59"/>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9"/>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9"/>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9"/>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9"/>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9"/>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59"/>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59"/>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9"/>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9"/>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8" name="Google Shape;14548;p5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4549" name="Google Shape;14549;p5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553" name="Shape 14553"/>
        <p:cNvGrpSpPr/>
        <p:nvPr/>
      </p:nvGrpSpPr>
      <p:grpSpPr>
        <a:xfrm>
          <a:off x="0" y="0"/>
          <a:ext cx="0" cy="0"/>
          <a:chOff x="0" y="0"/>
          <a:chExt cx="0" cy="0"/>
        </a:xfrm>
      </p:grpSpPr>
      <p:grpSp>
        <p:nvGrpSpPr>
          <p:cNvPr id="14554" name="Google Shape;14554;p60"/>
          <p:cNvGrpSpPr/>
          <p:nvPr/>
        </p:nvGrpSpPr>
        <p:grpSpPr>
          <a:xfrm>
            <a:off x="4655438" y="1588417"/>
            <a:ext cx="369948" cy="370132"/>
            <a:chOff x="4682526" y="1512217"/>
            <a:chExt cx="369948" cy="370132"/>
          </a:xfrm>
        </p:grpSpPr>
        <p:sp>
          <p:nvSpPr>
            <p:cNvPr id="14555" name="Google Shape;14555;p60"/>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0"/>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60"/>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60"/>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0"/>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60"/>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60"/>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60"/>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0"/>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0"/>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0"/>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0"/>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60"/>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60"/>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60"/>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0" name="Google Shape;14570;p60"/>
          <p:cNvGrpSpPr/>
          <p:nvPr/>
        </p:nvGrpSpPr>
        <p:grpSpPr>
          <a:xfrm>
            <a:off x="3565345" y="2056412"/>
            <a:ext cx="381542" cy="370079"/>
            <a:chOff x="3592433" y="1980212"/>
            <a:chExt cx="381542" cy="370079"/>
          </a:xfrm>
        </p:grpSpPr>
        <p:sp>
          <p:nvSpPr>
            <p:cNvPr id="14571" name="Google Shape;14571;p60"/>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60"/>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60"/>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0"/>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0"/>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60"/>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60"/>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0"/>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0"/>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60"/>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60"/>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60"/>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3" name="Google Shape;14583;p60"/>
          <p:cNvGrpSpPr/>
          <p:nvPr/>
        </p:nvGrpSpPr>
        <p:grpSpPr>
          <a:xfrm>
            <a:off x="1371494" y="3049690"/>
            <a:ext cx="371391" cy="235126"/>
            <a:chOff x="1398582" y="2973490"/>
            <a:chExt cx="371391" cy="235126"/>
          </a:xfrm>
        </p:grpSpPr>
        <p:sp>
          <p:nvSpPr>
            <p:cNvPr id="14584" name="Google Shape;14584;p60"/>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60"/>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0"/>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0"/>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0"/>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60"/>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60"/>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0"/>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0"/>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0"/>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60"/>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60"/>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60"/>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60"/>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0"/>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9" name="Google Shape;14599;p60"/>
          <p:cNvGrpSpPr/>
          <p:nvPr/>
        </p:nvGrpSpPr>
        <p:grpSpPr>
          <a:xfrm>
            <a:off x="823707" y="1588417"/>
            <a:ext cx="370132" cy="370132"/>
            <a:chOff x="850795" y="1512217"/>
            <a:chExt cx="370132" cy="370132"/>
          </a:xfrm>
        </p:grpSpPr>
        <p:sp>
          <p:nvSpPr>
            <p:cNvPr id="14600" name="Google Shape;14600;p60"/>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60"/>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60"/>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60"/>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0"/>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60"/>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60"/>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0"/>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0"/>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0"/>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0"/>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0"/>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60"/>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60"/>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60"/>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0"/>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0"/>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0"/>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8" name="Google Shape;14618;p60"/>
          <p:cNvGrpSpPr/>
          <p:nvPr/>
        </p:nvGrpSpPr>
        <p:grpSpPr>
          <a:xfrm>
            <a:off x="8011409" y="2982279"/>
            <a:ext cx="236568" cy="370105"/>
            <a:chOff x="8038497" y="2906079"/>
            <a:chExt cx="236568" cy="370105"/>
          </a:xfrm>
        </p:grpSpPr>
        <p:sp>
          <p:nvSpPr>
            <p:cNvPr id="14619" name="Google Shape;14619;p60"/>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60"/>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0"/>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0"/>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0"/>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0"/>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0"/>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6" name="Google Shape;14626;p60"/>
          <p:cNvGrpSpPr/>
          <p:nvPr/>
        </p:nvGrpSpPr>
        <p:grpSpPr>
          <a:xfrm>
            <a:off x="6297042" y="1642503"/>
            <a:ext cx="370630" cy="261802"/>
            <a:chOff x="6324130" y="1566303"/>
            <a:chExt cx="370630" cy="261802"/>
          </a:xfrm>
        </p:grpSpPr>
        <p:sp>
          <p:nvSpPr>
            <p:cNvPr id="14627" name="Google Shape;14627;p60"/>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0"/>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0"/>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0"/>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0"/>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60"/>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60"/>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0"/>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0"/>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0"/>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0"/>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0"/>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60"/>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60"/>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60"/>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0"/>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0"/>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4" name="Google Shape;14644;p60"/>
          <p:cNvGrpSpPr/>
          <p:nvPr/>
        </p:nvGrpSpPr>
        <p:grpSpPr>
          <a:xfrm>
            <a:off x="5205192" y="2102787"/>
            <a:ext cx="370840" cy="353213"/>
            <a:chOff x="5232280" y="2026587"/>
            <a:chExt cx="370840" cy="353213"/>
          </a:xfrm>
        </p:grpSpPr>
        <p:sp>
          <p:nvSpPr>
            <p:cNvPr id="14645" name="Google Shape;14645;p60"/>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60"/>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0"/>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0"/>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0"/>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0"/>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0"/>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60"/>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0"/>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60"/>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5" name="Google Shape;14655;p60"/>
          <p:cNvGrpSpPr/>
          <p:nvPr/>
        </p:nvGrpSpPr>
        <p:grpSpPr>
          <a:xfrm>
            <a:off x="7941873" y="2511529"/>
            <a:ext cx="379548" cy="365331"/>
            <a:chOff x="7968961" y="2435329"/>
            <a:chExt cx="379548" cy="365331"/>
          </a:xfrm>
        </p:grpSpPr>
        <p:sp>
          <p:nvSpPr>
            <p:cNvPr id="14656" name="Google Shape;14656;p60"/>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60"/>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60"/>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0"/>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0"/>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60"/>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2" name="Google Shape;14662;p60"/>
          <p:cNvGrpSpPr/>
          <p:nvPr/>
        </p:nvGrpSpPr>
        <p:grpSpPr>
          <a:xfrm>
            <a:off x="4109591" y="2191523"/>
            <a:ext cx="373305" cy="223217"/>
            <a:chOff x="4136679" y="2115323"/>
            <a:chExt cx="373305" cy="223217"/>
          </a:xfrm>
        </p:grpSpPr>
        <p:sp>
          <p:nvSpPr>
            <p:cNvPr id="14663" name="Google Shape;14663;p60"/>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0"/>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0"/>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0"/>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0"/>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60"/>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60"/>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0"/>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0"/>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0"/>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3" name="Google Shape;14673;p60"/>
          <p:cNvGrpSpPr/>
          <p:nvPr/>
        </p:nvGrpSpPr>
        <p:grpSpPr>
          <a:xfrm>
            <a:off x="7396735" y="2540277"/>
            <a:ext cx="372046" cy="307730"/>
            <a:chOff x="7423823" y="2464077"/>
            <a:chExt cx="372046" cy="307730"/>
          </a:xfrm>
        </p:grpSpPr>
        <p:sp>
          <p:nvSpPr>
            <p:cNvPr id="14674" name="Google Shape;14674;p60"/>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60"/>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60"/>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0"/>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60"/>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60"/>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0"/>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0"/>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0"/>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0"/>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0"/>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60"/>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60"/>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7" name="Google Shape;14687;p60"/>
          <p:cNvGrpSpPr/>
          <p:nvPr/>
        </p:nvGrpSpPr>
        <p:grpSpPr>
          <a:xfrm>
            <a:off x="3855423" y="3441356"/>
            <a:ext cx="295061" cy="370263"/>
            <a:chOff x="3882511" y="3365156"/>
            <a:chExt cx="295061" cy="370263"/>
          </a:xfrm>
        </p:grpSpPr>
        <p:sp>
          <p:nvSpPr>
            <p:cNvPr id="14688" name="Google Shape;14688;p60"/>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60"/>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60"/>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0"/>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0"/>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3" name="Google Shape;14693;p60"/>
          <p:cNvGrpSpPr/>
          <p:nvPr/>
        </p:nvGrpSpPr>
        <p:grpSpPr>
          <a:xfrm>
            <a:off x="5202700" y="1588417"/>
            <a:ext cx="370132" cy="370132"/>
            <a:chOff x="5229788" y="1512217"/>
            <a:chExt cx="370132" cy="370132"/>
          </a:xfrm>
        </p:grpSpPr>
        <p:sp>
          <p:nvSpPr>
            <p:cNvPr id="14694" name="Google Shape;14694;p60"/>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60"/>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60"/>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60"/>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60"/>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0"/>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0"/>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0"/>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60"/>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60"/>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0"/>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60"/>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60"/>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60"/>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0"/>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0"/>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60"/>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1" name="Google Shape;14711;p60"/>
          <p:cNvGrpSpPr/>
          <p:nvPr/>
        </p:nvGrpSpPr>
        <p:grpSpPr>
          <a:xfrm>
            <a:off x="6014781" y="3441592"/>
            <a:ext cx="373882" cy="370053"/>
            <a:chOff x="6041869" y="3365392"/>
            <a:chExt cx="373882" cy="370053"/>
          </a:xfrm>
        </p:grpSpPr>
        <p:sp>
          <p:nvSpPr>
            <p:cNvPr id="14712" name="Google Shape;14712;p60"/>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0"/>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60"/>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60"/>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0"/>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0"/>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0"/>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60"/>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0"/>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0"/>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2" name="Google Shape;14722;p60"/>
          <p:cNvGrpSpPr/>
          <p:nvPr/>
        </p:nvGrpSpPr>
        <p:grpSpPr>
          <a:xfrm>
            <a:off x="4657221" y="2163693"/>
            <a:ext cx="374748" cy="279140"/>
            <a:chOff x="4684309" y="2087493"/>
            <a:chExt cx="374748" cy="279140"/>
          </a:xfrm>
        </p:grpSpPr>
        <p:sp>
          <p:nvSpPr>
            <p:cNvPr id="14723" name="Google Shape;14723;p60"/>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60"/>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60"/>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0"/>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0"/>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0"/>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0"/>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0"/>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60"/>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60"/>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60"/>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60"/>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5" name="Google Shape;14735;p60"/>
          <p:cNvGrpSpPr/>
          <p:nvPr/>
        </p:nvGrpSpPr>
        <p:grpSpPr>
          <a:xfrm>
            <a:off x="7494022" y="2982331"/>
            <a:ext cx="175400" cy="370053"/>
            <a:chOff x="7521110" y="2906131"/>
            <a:chExt cx="175400" cy="370053"/>
          </a:xfrm>
        </p:grpSpPr>
        <p:sp>
          <p:nvSpPr>
            <p:cNvPr id="14736" name="Google Shape;14736;p60"/>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60"/>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0"/>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0"/>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0"/>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60"/>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60"/>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0"/>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0"/>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5" name="Google Shape;14745;p60"/>
          <p:cNvGrpSpPr/>
          <p:nvPr/>
        </p:nvGrpSpPr>
        <p:grpSpPr>
          <a:xfrm>
            <a:off x="3559837" y="1599486"/>
            <a:ext cx="371023" cy="347915"/>
            <a:chOff x="3586925" y="1523286"/>
            <a:chExt cx="371023" cy="347915"/>
          </a:xfrm>
        </p:grpSpPr>
        <p:sp>
          <p:nvSpPr>
            <p:cNvPr id="14746" name="Google Shape;14746;p60"/>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60"/>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60"/>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0"/>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60"/>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60"/>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0"/>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0"/>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0"/>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60"/>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60"/>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60"/>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60"/>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0"/>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0"/>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60"/>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60"/>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0"/>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0"/>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5" name="Google Shape;14765;p60"/>
          <p:cNvGrpSpPr/>
          <p:nvPr/>
        </p:nvGrpSpPr>
        <p:grpSpPr>
          <a:xfrm>
            <a:off x="6848921" y="2551661"/>
            <a:ext cx="370158" cy="285120"/>
            <a:chOff x="6876009" y="2475461"/>
            <a:chExt cx="370158" cy="285120"/>
          </a:xfrm>
        </p:grpSpPr>
        <p:sp>
          <p:nvSpPr>
            <p:cNvPr id="14766" name="Google Shape;14766;p60"/>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60"/>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60"/>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0"/>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0"/>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0"/>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60"/>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60"/>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0"/>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5" name="Google Shape;14775;p60"/>
          <p:cNvGrpSpPr/>
          <p:nvPr/>
        </p:nvGrpSpPr>
        <p:grpSpPr>
          <a:xfrm>
            <a:off x="6301134" y="2522047"/>
            <a:ext cx="370158" cy="344269"/>
            <a:chOff x="6328222" y="2445847"/>
            <a:chExt cx="370158" cy="344269"/>
          </a:xfrm>
        </p:grpSpPr>
        <p:sp>
          <p:nvSpPr>
            <p:cNvPr id="14776" name="Google Shape;14776;p60"/>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0"/>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0"/>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60"/>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0"/>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0"/>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0"/>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0"/>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4" name="Google Shape;14784;p60"/>
          <p:cNvGrpSpPr/>
          <p:nvPr/>
        </p:nvGrpSpPr>
        <p:grpSpPr>
          <a:xfrm>
            <a:off x="5222452" y="2509142"/>
            <a:ext cx="351639" cy="370184"/>
            <a:chOff x="5249540" y="2432942"/>
            <a:chExt cx="351639" cy="370184"/>
          </a:xfrm>
        </p:grpSpPr>
        <p:sp>
          <p:nvSpPr>
            <p:cNvPr id="14785" name="Google Shape;14785;p60"/>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0"/>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0"/>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0"/>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0"/>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0"/>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0"/>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2" name="Google Shape;14792;p60"/>
          <p:cNvGrpSpPr/>
          <p:nvPr/>
        </p:nvGrpSpPr>
        <p:grpSpPr>
          <a:xfrm>
            <a:off x="4109959" y="2558376"/>
            <a:ext cx="371102" cy="271585"/>
            <a:chOff x="4137047" y="2482176"/>
            <a:chExt cx="371102" cy="271585"/>
          </a:xfrm>
        </p:grpSpPr>
        <p:sp>
          <p:nvSpPr>
            <p:cNvPr id="14793" name="Google Shape;14793;p60"/>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0"/>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0"/>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0"/>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60"/>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60"/>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60"/>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0"/>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60"/>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60"/>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60"/>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4" name="Google Shape;14804;p60"/>
          <p:cNvGrpSpPr/>
          <p:nvPr/>
        </p:nvGrpSpPr>
        <p:grpSpPr>
          <a:xfrm>
            <a:off x="4659346" y="2509116"/>
            <a:ext cx="367377" cy="370079"/>
            <a:chOff x="4686434" y="2432916"/>
            <a:chExt cx="367377" cy="370079"/>
          </a:xfrm>
        </p:grpSpPr>
        <p:sp>
          <p:nvSpPr>
            <p:cNvPr id="14805" name="Google Shape;14805;p60"/>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0"/>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0"/>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0"/>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0"/>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0"/>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0"/>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0"/>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0"/>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0"/>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0"/>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6" name="Google Shape;14816;p60"/>
          <p:cNvGrpSpPr/>
          <p:nvPr/>
        </p:nvGrpSpPr>
        <p:grpSpPr>
          <a:xfrm>
            <a:off x="6301134" y="2132506"/>
            <a:ext cx="372099" cy="293986"/>
            <a:chOff x="6328222" y="2056306"/>
            <a:chExt cx="372099" cy="293986"/>
          </a:xfrm>
        </p:grpSpPr>
        <p:sp>
          <p:nvSpPr>
            <p:cNvPr id="14817" name="Google Shape;14817;p60"/>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60"/>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60"/>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0"/>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60"/>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60"/>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0"/>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0"/>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0"/>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6" name="Google Shape;14826;p60"/>
          <p:cNvGrpSpPr/>
          <p:nvPr/>
        </p:nvGrpSpPr>
        <p:grpSpPr>
          <a:xfrm>
            <a:off x="5762239" y="2509168"/>
            <a:ext cx="352531" cy="370132"/>
            <a:chOff x="5789327" y="2432968"/>
            <a:chExt cx="352531" cy="370132"/>
          </a:xfrm>
        </p:grpSpPr>
        <p:sp>
          <p:nvSpPr>
            <p:cNvPr id="14827" name="Google Shape;14827;p60"/>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0"/>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60"/>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0"/>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0"/>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0"/>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0"/>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0"/>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0"/>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0"/>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7" name="Google Shape;14837;p60"/>
          <p:cNvGrpSpPr/>
          <p:nvPr/>
        </p:nvGrpSpPr>
        <p:grpSpPr>
          <a:xfrm>
            <a:off x="847524" y="2056334"/>
            <a:ext cx="322314" cy="370158"/>
            <a:chOff x="874612" y="1980134"/>
            <a:chExt cx="322314" cy="370158"/>
          </a:xfrm>
        </p:grpSpPr>
        <p:sp>
          <p:nvSpPr>
            <p:cNvPr id="14838" name="Google Shape;14838;p60"/>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0"/>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60"/>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60"/>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60"/>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60"/>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60"/>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60"/>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0"/>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60"/>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0"/>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0"/>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0"/>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60"/>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60"/>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0"/>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0"/>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5" name="Google Shape;14855;p60"/>
          <p:cNvGrpSpPr/>
          <p:nvPr/>
        </p:nvGrpSpPr>
        <p:grpSpPr>
          <a:xfrm>
            <a:off x="3012574" y="2590980"/>
            <a:ext cx="374223" cy="329764"/>
            <a:chOff x="3039662" y="2514780"/>
            <a:chExt cx="374223" cy="329764"/>
          </a:xfrm>
        </p:grpSpPr>
        <p:sp>
          <p:nvSpPr>
            <p:cNvPr id="14856" name="Google Shape;14856;p60"/>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0"/>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0"/>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0"/>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0"/>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0"/>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60"/>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60"/>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60"/>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0"/>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0"/>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0"/>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0"/>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60"/>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0"/>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0"/>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0"/>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0"/>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4" name="Google Shape;14874;p60"/>
          <p:cNvGrpSpPr/>
          <p:nvPr/>
        </p:nvGrpSpPr>
        <p:grpSpPr>
          <a:xfrm>
            <a:off x="1919281" y="2639322"/>
            <a:ext cx="374066" cy="233395"/>
            <a:chOff x="1946369" y="2563122"/>
            <a:chExt cx="374066" cy="233395"/>
          </a:xfrm>
        </p:grpSpPr>
        <p:sp>
          <p:nvSpPr>
            <p:cNvPr id="14875" name="Google Shape;14875;p60"/>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60"/>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60"/>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60"/>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0"/>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0"/>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60"/>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60"/>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3" name="Google Shape;14883;p60"/>
          <p:cNvGrpSpPr/>
          <p:nvPr/>
        </p:nvGrpSpPr>
        <p:grpSpPr>
          <a:xfrm>
            <a:off x="4108175" y="2982384"/>
            <a:ext cx="374040" cy="370184"/>
            <a:chOff x="4135263" y="2906184"/>
            <a:chExt cx="374040" cy="370184"/>
          </a:xfrm>
        </p:grpSpPr>
        <p:sp>
          <p:nvSpPr>
            <p:cNvPr id="14884" name="Google Shape;14884;p60"/>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0"/>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60"/>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7" name="Google Shape;14887;p60"/>
          <p:cNvGrpSpPr/>
          <p:nvPr/>
        </p:nvGrpSpPr>
        <p:grpSpPr>
          <a:xfrm>
            <a:off x="4656513" y="2982384"/>
            <a:ext cx="372676" cy="370184"/>
            <a:chOff x="4683601" y="2906184"/>
            <a:chExt cx="372676" cy="370184"/>
          </a:xfrm>
        </p:grpSpPr>
        <p:sp>
          <p:nvSpPr>
            <p:cNvPr id="14888" name="Google Shape;14888;p60"/>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0"/>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0"/>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0"/>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0"/>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60"/>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4" name="Google Shape;14894;p60"/>
          <p:cNvGrpSpPr/>
          <p:nvPr/>
        </p:nvGrpSpPr>
        <p:grpSpPr>
          <a:xfrm>
            <a:off x="843720" y="2982253"/>
            <a:ext cx="329134" cy="370132"/>
            <a:chOff x="870808" y="2906053"/>
            <a:chExt cx="329134" cy="370132"/>
          </a:xfrm>
        </p:grpSpPr>
        <p:sp>
          <p:nvSpPr>
            <p:cNvPr id="14895" name="Google Shape;14895;p60"/>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60"/>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0"/>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0"/>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0"/>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60"/>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60"/>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0"/>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0"/>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0"/>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0"/>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0"/>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0"/>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0"/>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0"/>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0"/>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0"/>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60"/>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60"/>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4" name="Google Shape;14914;p60"/>
          <p:cNvGrpSpPr/>
          <p:nvPr/>
        </p:nvGrpSpPr>
        <p:grpSpPr>
          <a:xfrm>
            <a:off x="1916790" y="2985269"/>
            <a:ext cx="374774" cy="364282"/>
            <a:chOff x="1943878" y="2909069"/>
            <a:chExt cx="374774" cy="364282"/>
          </a:xfrm>
        </p:grpSpPr>
        <p:sp>
          <p:nvSpPr>
            <p:cNvPr id="14915" name="Google Shape;14915;p60"/>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0"/>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0"/>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0"/>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0"/>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0"/>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0"/>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0"/>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0"/>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0"/>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0"/>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60"/>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60"/>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0"/>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60"/>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60"/>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60"/>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60"/>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0"/>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0"/>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0"/>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6" name="Google Shape;14936;p60"/>
          <p:cNvGrpSpPr/>
          <p:nvPr/>
        </p:nvGrpSpPr>
        <p:grpSpPr>
          <a:xfrm>
            <a:off x="1100984" y="3441461"/>
            <a:ext cx="328872" cy="370158"/>
            <a:chOff x="1128072" y="3365261"/>
            <a:chExt cx="328872" cy="370158"/>
          </a:xfrm>
        </p:grpSpPr>
        <p:sp>
          <p:nvSpPr>
            <p:cNvPr id="14937" name="Google Shape;14937;p60"/>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0"/>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60"/>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0"/>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0"/>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0"/>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0"/>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0"/>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0"/>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0"/>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60"/>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0"/>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0"/>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0"/>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0"/>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0"/>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0"/>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0"/>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0"/>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0"/>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60"/>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60"/>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0"/>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0"/>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60"/>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60"/>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0"/>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0"/>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0"/>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0"/>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0"/>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0"/>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0"/>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0"/>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0"/>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0"/>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0"/>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0"/>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0"/>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0"/>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0"/>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0"/>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0"/>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0"/>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60"/>
          <p:cNvGrpSpPr/>
          <p:nvPr/>
        </p:nvGrpSpPr>
        <p:grpSpPr>
          <a:xfrm>
            <a:off x="5749779" y="1591381"/>
            <a:ext cx="370866" cy="364151"/>
            <a:chOff x="5776868" y="1515181"/>
            <a:chExt cx="370866" cy="364151"/>
          </a:xfrm>
        </p:grpSpPr>
        <p:sp>
          <p:nvSpPr>
            <p:cNvPr id="14982" name="Google Shape;14982;p60"/>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0"/>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0"/>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0"/>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0"/>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0"/>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0"/>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0"/>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0"/>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0"/>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0"/>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0"/>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60"/>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60"/>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0"/>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0"/>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0"/>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9" name="Google Shape;14999;p60"/>
          <p:cNvGrpSpPr/>
          <p:nvPr/>
        </p:nvGrpSpPr>
        <p:grpSpPr>
          <a:xfrm>
            <a:off x="3550761" y="2509142"/>
            <a:ext cx="393660" cy="370079"/>
            <a:chOff x="3577849" y="2432942"/>
            <a:chExt cx="393660" cy="370079"/>
          </a:xfrm>
        </p:grpSpPr>
        <p:sp>
          <p:nvSpPr>
            <p:cNvPr id="15000" name="Google Shape;15000;p60"/>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60"/>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60"/>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0"/>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60"/>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60"/>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0"/>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0"/>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0"/>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60"/>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0" name="Google Shape;15010;p60"/>
          <p:cNvGrpSpPr/>
          <p:nvPr/>
        </p:nvGrpSpPr>
        <p:grpSpPr>
          <a:xfrm>
            <a:off x="2466911" y="3003237"/>
            <a:ext cx="370132" cy="328164"/>
            <a:chOff x="2493999" y="2927037"/>
            <a:chExt cx="370132" cy="328164"/>
          </a:xfrm>
        </p:grpSpPr>
        <p:sp>
          <p:nvSpPr>
            <p:cNvPr id="15011" name="Google Shape;15011;p60"/>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0"/>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60"/>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0"/>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0"/>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60"/>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0"/>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0"/>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0"/>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0"/>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0"/>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60"/>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3" name="Google Shape;15023;p60"/>
          <p:cNvGrpSpPr/>
          <p:nvPr/>
        </p:nvGrpSpPr>
        <p:grpSpPr>
          <a:xfrm>
            <a:off x="3562329" y="3026896"/>
            <a:ext cx="370315" cy="281028"/>
            <a:chOff x="3589417" y="2950696"/>
            <a:chExt cx="370315" cy="281028"/>
          </a:xfrm>
        </p:grpSpPr>
        <p:sp>
          <p:nvSpPr>
            <p:cNvPr id="15024" name="Google Shape;15024;p60"/>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0"/>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0"/>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0"/>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0"/>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0"/>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0"/>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0"/>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0"/>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0"/>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0"/>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0"/>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0"/>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60"/>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60"/>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0"/>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0"/>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0"/>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0"/>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0"/>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4" name="Google Shape;15044;p60"/>
          <p:cNvGrpSpPr/>
          <p:nvPr/>
        </p:nvGrpSpPr>
        <p:grpSpPr>
          <a:xfrm>
            <a:off x="3005623" y="2987918"/>
            <a:ext cx="396125" cy="359062"/>
            <a:chOff x="3032711" y="2911718"/>
            <a:chExt cx="396125" cy="359062"/>
          </a:xfrm>
        </p:grpSpPr>
        <p:sp>
          <p:nvSpPr>
            <p:cNvPr id="15045" name="Google Shape;15045;p60"/>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60"/>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60"/>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0"/>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0"/>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0"/>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0"/>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0"/>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0"/>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0"/>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0"/>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0"/>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7" name="Google Shape;15057;p60"/>
          <p:cNvGrpSpPr/>
          <p:nvPr/>
        </p:nvGrpSpPr>
        <p:grpSpPr>
          <a:xfrm>
            <a:off x="7390676" y="1589597"/>
            <a:ext cx="373174" cy="367692"/>
            <a:chOff x="7417764" y="1513397"/>
            <a:chExt cx="373174" cy="367692"/>
          </a:xfrm>
        </p:grpSpPr>
        <p:sp>
          <p:nvSpPr>
            <p:cNvPr id="15058" name="Google Shape;15058;p60"/>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0"/>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0"/>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0"/>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60"/>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60"/>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0"/>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0"/>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0"/>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0"/>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0"/>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0"/>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0"/>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0"/>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60"/>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60"/>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0"/>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60"/>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60"/>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7" name="Google Shape;15077;p60"/>
          <p:cNvGrpSpPr/>
          <p:nvPr/>
        </p:nvGrpSpPr>
        <p:grpSpPr>
          <a:xfrm>
            <a:off x="6844856" y="1590568"/>
            <a:ext cx="370132" cy="365672"/>
            <a:chOff x="6871944" y="1514368"/>
            <a:chExt cx="370132" cy="365672"/>
          </a:xfrm>
        </p:grpSpPr>
        <p:sp>
          <p:nvSpPr>
            <p:cNvPr id="15078" name="Google Shape;15078;p60"/>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0"/>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60"/>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0"/>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0"/>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0"/>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0"/>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60"/>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60"/>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60"/>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0"/>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0"/>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0"/>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60"/>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0"/>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0"/>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0"/>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0"/>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6" name="Google Shape;15096;p60"/>
          <p:cNvGrpSpPr/>
          <p:nvPr/>
        </p:nvGrpSpPr>
        <p:grpSpPr>
          <a:xfrm>
            <a:off x="6534843" y="3441461"/>
            <a:ext cx="400375" cy="370184"/>
            <a:chOff x="6561931" y="3365261"/>
            <a:chExt cx="400375" cy="370184"/>
          </a:xfrm>
        </p:grpSpPr>
        <p:sp>
          <p:nvSpPr>
            <p:cNvPr id="15097" name="Google Shape;15097;p60"/>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60"/>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60"/>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60"/>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0"/>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0"/>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0"/>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0"/>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0"/>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0"/>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0"/>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60"/>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9" name="Google Shape;15109;p60"/>
          <p:cNvGrpSpPr/>
          <p:nvPr/>
        </p:nvGrpSpPr>
        <p:grpSpPr>
          <a:xfrm>
            <a:off x="1915032" y="2062052"/>
            <a:ext cx="378315" cy="358695"/>
            <a:chOff x="1942120" y="1985852"/>
            <a:chExt cx="378315" cy="358695"/>
          </a:xfrm>
        </p:grpSpPr>
        <p:sp>
          <p:nvSpPr>
            <p:cNvPr id="15110" name="Google Shape;15110;p60"/>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0"/>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0"/>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60"/>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60"/>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60"/>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0"/>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0"/>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0"/>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60"/>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0"/>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0"/>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0"/>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0"/>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0"/>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0"/>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0"/>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60"/>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60"/>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0"/>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0" name="Google Shape;15130;p60"/>
          <p:cNvGrpSpPr/>
          <p:nvPr/>
        </p:nvGrpSpPr>
        <p:grpSpPr>
          <a:xfrm>
            <a:off x="1374327" y="2505418"/>
            <a:ext cx="364282" cy="374197"/>
            <a:chOff x="1401415" y="2429218"/>
            <a:chExt cx="364282" cy="374197"/>
          </a:xfrm>
        </p:grpSpPr>
        <p:sp>
          <p:nvSpPr>
            <p:cNvPr id="15131" name="Google Shape;15131;p60"/>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0"/>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0"/>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0"/>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60"/>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60"/>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0"/>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0"/>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0"/>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60"/>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60"/>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60"/>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0"/>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0"/>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0"/>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6" name="Google Shape;15146;p60"/>
          <p:cNvGrpSpPr/>
          <p:nvPr/>
        </p:nvGrpSpPr>
        <p:grpSpPr>
          <a:xfrm>
            <a:off x="7083339" y="3441461"/>
            <a:ext cx="400401" cy="370184"/>
            <a:chOff x="7110427" y="3365261"/>
            <a:chExt cx="400401" cy="370184"/>
          </a:xfrm>
        </p:grpSpPr>
        <p:sp>
          <p:nvSpPr>
            <p:cNvPr id="15147" name="Google Shape;15147;p60"/>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60"/>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0"/>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0"/>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0"/>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0"/>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0"/>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4" name="Google Shape;15154;p60"/>
          <p:cNvGrpSpPr/>
          <p:nvPr/>
        </p:nvGrpSpPr>
        <p:grpSpPr>
          <a:xfrm>
            <a:off x="7631861" y="3439337"/>
            <a:ext cx="400375" cy="370132"/>
            <a:chOff x="7658949" y="3363137"/>
            <a:chExt cx="400375" cy="370132"/>
          </a:xfrm>
        </p:grpSpPr>
        <p:sp>
          <p:nvSpPr>
            <p:cNvPr id="15155" name="Google Shape;15155;p60"/>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0"/>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0"/>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60"/>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60"/>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0" name="Google Shape;15160;p60"/>
          <p:cNvGrpSpPr/>
          <p:nvPr/>
        </p:nvGrpSpPr>
        <p:grpSpPr>
          <a:xfrm>
            <a:off x="3277393" y="3455589"/>
            <a:ext cx="356623" cy="370105"/>
            <a:chOff x="3307156" y="3365314"/>
            <a:chExt cx="356623" cy="370105"/>
          </a:xfrm>
        </p:grpSpPr>
        <p:sp>
          <p:nvSpPr>
            <p:cNvPr id="15161" name="Google Shape;15161;p60"/>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0"/>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0"/>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0"/>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0"/>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0"/>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0"/>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0"/>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0"/>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60"/>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0"/>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60"/>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60"/>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60"/>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0"/>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6" name="Google Shape;15176;p60"/>
          <p:cNvGrpSpPr/>
          <p:nvPr/>
        </p:nvGrpSpPr>
        <p:grpSpPr>
          <a:xfrm>
            <a:off x="7395319" y="2056307"/>
            <a:ext cx="372807" cy="370079"/>
            <a:chOff x="7422407" y="1980107"/>
            <a:chExt cx="372807" cy="370079"/>
          </a:xfrm>
        </p:grpSpPr>
        <p:sp>
          <p:nvSpPr>
            <p:cNvPr id="15177" name="Google Shape;15177;p60"/>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0"/>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0"/>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60"/>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60"/>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0"/>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0"/>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0"/>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0"/>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60"/>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60"/>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0"/>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60"/>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0" name="Google Shape;15190;p60"/>
          <p:cNvGrpSpPr/>
          <p:nvPr/>
        </p:nvGrpSpPr>
        <p:grpSpPr>
          <a:xfrm>
            <a:off x="6889053" y="2982384"/>
            <a:ext cx="289737" cy="370394"/>
            <a:chOff x="6916141" y="2906184"/>
            <a:chExt cx="289737" cy="370394"/>
          </a:xfrm>
        </p:grpSpPr>
        <p:sp>
          <p:nvSpPr>
            <p:cNvPr id="15191" name="Google Shape;15191;p60"/>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0"/>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0"/>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0"/>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60"/>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60"/>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0"/>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0"/>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60"/>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0"/>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0"/>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0"/>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0"/>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0"/>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0"/>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0"/>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0"/>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60"/>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60"/>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0"/>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0"/>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2" name="Google Shape;15212;p60"/>
          <p:cNvGrpSpPr/>
          <p:nvPr/>
        </p:nvGrpSpPr>
        <p:grpSpPr>
          <a:xfrm>
            <a:off x="7943106" y="2089777"/>
            <a:ext cx="372676" cy="331731"/>
            <a:chOff x="7970194" y="2013577"/>
            <a:chExt cx="372676" cy="331731"/>
          </a:xfrm>
        </p:grpSpPr>
        <p:sp>
          <p:nvSpPr>
            <p:cNvPr id="15213" name="Google Shape;15213;p60"/>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60"/>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0"/>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0"/>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0"/>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0"/>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60"/>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60"/>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0"/>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0"/>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3" name="Google Shape;15223;p60"/>
          <p:cNvGrpSpPr/>
          <p:nvPr/>
        </p:nvGrpSpPr>
        <p:grpSpPr>
          <a:xfrm>
            <a:off x="1389645" y="1588390"/>
            <a:ext cx="332964" cy="370158"/>
            <a:chOff x="1416733" y="1512190"/>
            <a:chExt cx="332964" cy="370158"/>
          </a:xfrm>
        </p:grpSpPr>
        <p:sp>
          <p:nvSpPr>
            <p:cNvPr id="15224" name="Google Shape;15224;p60"/>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0"/>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0"/>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0"/>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0"/>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0"/>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0"/>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0"/>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60"/>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0"/>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0"/>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60"/>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60"/>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0"/>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0"/>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0"/>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60"/>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60"/>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0"/>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3" name="Google Shape;15243;p60"/>
          <p:cNvGrpSpPr/>
          <p:nvPr/>
        </p:nvGrpSpPr>
        <p:grpSpPr>
          <a:xfrm>
            <a:off x="5219278" y="2982305"/>
            <a:ext cx="342852" cy="370079"/>
            <a:chOff x="5246366" y="2906105"/>
            <a:chExt cx="342852" cy="370079"/>
          </a:xfrm>
        </p:grpSpPr>
        <p:sp>
          <p:nvSpPr>
            <p:cNvPr id="15244" name="Google Shape;15244;p60"/>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0"/>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0"/>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0"/>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0"/>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0"/>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0" name="Google Shape;15250;p60"/>
          <p:cNvGrpSpPr/>
          <p:nvPr/>
        </p:nvGrpSpPr>
        <p:grpSpPr>
          <a:xfrm>
            <a:off x="822579" y="2511083"/>
            <a:ext cx="371259" cy="366249"/>
            <a:chOff x="849667" y="2434883"/>
            <a:chExt cx="371259" cy="366249"/>
          </a:xfrm>
        </p:grpSpPr>
        <p:sp>
          <p:nvSpPr>
            <p:cNvPr id="15251" name="Google Shape;15251;p60"/>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0"/>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0"/>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0"/>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0"/>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0"/>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0"/>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60"/>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60"/>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0"/>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0"/>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0"/>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0"/>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4" name="Google Shape;15264;p60"/>
          <p:cNvGrpSpPr/>
          <p:nvPr/>
        </p:nvGrpSpPr>
        <p:grpSpPr>
          <a:xfrm>
            <a:off x="4389938" y="3441566"/>
            <a:ext cx="332728" cy="370053"/>
            <a:chOff x="4417026" y="3365366"/>
            <a:chExt cx="332728" cy="370053"/>
          </a:xfrm>
        </p:grpSpPr>
        <p:sp>
          <p:nvSpPr>
            <p:cNvPr id="15265" name="Google Shape;15265;p60"/>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60"/>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0"/>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0"/>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60"/>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60"/>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0"/>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60"/>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60"/>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60"/>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0"/>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0"/>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0"/>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60"/>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0"/>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0"/>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0"/>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0"/>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3" name="Google Shape;15283;p60"/>
          <p:cNvGrpSpPr/>
          <p:nvPr/>
        </p:nvGrpSpPr>
        <p:grpSpPr>
          <a:xfrm>
            <a:off x="2469980" y="2056386"/>
            <a:ext cx="363994" cy="370105"/>
            <a:chOff x="2497068" y="1980186"/>
            <a:chExt cx="363994" cy="370105"/>
          </a:xfrm>
        </p:grpSpPr>
        <p:sp>
          <p:nvSpPr>
            <p:cNvPr id="15284" name="Google Shape;15284;p60"/>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0"/>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0"/>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60"/>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60"/>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0"/>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0"/>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60"/>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60"/>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0"/>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0"/>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60"/>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0"/>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0"/>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0"/>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0"/>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60"/>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60"/>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60"/>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0"/>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0"/>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5" name="Google Shape;15305;p60"/>
          <p:cNvGrpSpPr/>
          <p:nvPr/>
        </p:nvGrpSpPr>
        <p:grpSpPr>
          <a:xfrm>
            <a:off x="5793190" y="2982358"/>
            <a:ext cx="294904" cy="370027"/>
            <a:chOff x="5820278" y="2906158"/>
            <a:chExt cx="294904" cy="370027"/>
          </a:xfrm>
        </p:grpSpPr>
        <p:sp>
          <p:nvSpPr>
            <p:cNvPr id="15306" name="Google Shape;15306;p60"/>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0"/>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0"/>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60"/>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60"/>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0"/>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0"/>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3" name="Google Shape;15313;p60"/>
          <p:cNvGrpSpPr/>
          <p:nvPr/>
        </p:nvGrpSpPr>
        <p:grpSpPr>
          <a:xfrm>
            <a:off x="4919731" y="3459429"/>
            <a:ext cx="370132" cy="334223"/>
            <a:chOff x="4946819" y="3383229"/>
            <a:chExt cx="370132" cy="334223"/>
          </a:xfrm>
        </p:grpSpPr>
        <p:sp>
          <p:nvSpPr>
            <p:cNvPr id="15314" name="Google Shape;15314;p60"/>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0"/>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0"/>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0"/>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0"/>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60"/>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60"/>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0"/>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60"/>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3" name="Google Shape;15323;p60"/>
          <p:cNvGrpSpPr/>
          <p:nvPr/>
        </p:nvGrpSpPr>
        <p:grpSpPr>
          <a:xfrm>
            <a:off x="3011315" y="1615434"/>
            <a:ext cx="375482" cy="316072"/>
            <a:chOff x="3038403" y="1539234"/>
            <a:chExt cx="375482" cy="316072"/>
          </a:xfrm>
        </p:grpSpPr>
        <p:sp>
          <p:nvSpPr>
            <p:cNvPr id="15324" name="Google Shape;15324;p6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5" name="Google Shape;15325;p60"/>
            <p:cNvGrpSpPr/>
            <p:nvPr/>
          </p:nvGrpSpPr>
          <p:grpSpPr>
            <a:xfrm>
              <a:off x="3038403" y="1539234"/>
              <a:ext cx="375482" cy="316072"/>
              <a:chOff x="3038403" y="1539234"/>
              <a:chExt cx="375482" cy="316072"/>
            </a:xfrm>
          </p:grpSpPr>
          <p:sp>
            <p:nvSpPr>
              <p:cNvPr id="15326" name="Google Shape;15326;p60"/>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0"/>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0"/>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60"/>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60"/>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0"/>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0"/>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0"/>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0"/>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35" name="Google Shape;15335;p60"/>
          <p:cNvGrpSpPr/>
          <p:nvPr/>
        </p:nvGrpSpPr>
        <p:grpSpPr>
          <a:xfrm>
            <a:off x="6305777" y="2982331"/>
            <a:ext cx="360846" cy="370184"/>
            <a:chOff x="6332865" y="2906131"/>
            <a:chExt cx="360846" cy="370184"/>
          </a:xfrm>
        </p:grpSpPr>
        <p:sp>
          <p:nvSpPr>
            <p:cNvPr id="15336" name="Google Shape;15336;p60"/>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60"/>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0"/>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60"/>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60"/>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0"/>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0"/>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0"/>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0"/>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60"/>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60"/>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7" name="Google Shape;15347;p60"/>
          <p:cNvGrpSpPr/>
          <p:nvPr/>
        </p:nvGrpSpPr>
        <p:grpSpPr>
          <a:xfrm>
            <a:off x="4107991" y="1594266"/>
            <a:ext cx="370132" cy="358223"/>
            <a:chOff x="4135079" y="1518066"/>
            <a:chExt cx="370132" cy="358223"/>
          </a:xfrm>
        </p:grpSpPr>
        <p:sp>
          <p:nvSpPr>
            <p:cNvPr id="15348" name="Google Shape;15348;p60"/>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60"/>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60"/>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0"/>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0"/>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0"/>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60"/>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60"/>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0"/>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0"/>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0"/>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60"/>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0"/>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0"/>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0"/>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0"/>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60"/>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60"/>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60"/>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7" name="Google Shape;15367;p60"/>
          <p:cNvGrpSpPr/>
          <p:nvPr/>
        </p:nvGrpSpPr>
        <p:grpSpPr>
          <a:xfrm>
            <a:off x="6851780" y="2056334"/>
            <a:ext cx="361240" cy="370158"/>
            <a:chOff x="6878869" y="1980134"/>
            <a:chExt cx="361240" cy="370158"/>
          </a:xfrm>
        </p:grpSpPr>
        <p:sp>
          <p:nvSpPr>
            <p:cNvPr id="15368" name="Google Shape;15368;p60"/>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60"/>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60"/>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60"/>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0"/>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60"/>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60"/>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60"/>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60"/>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60"/>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60"/>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60"/>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0"/>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1" name="Google Shape;15381;p60"/>
          <p:cNvGrpSpPr/>
          <p:nvPr/>
        </p:nvGrpSpPr>
        <p:grpSpPr>
          <a:xfrm>
            <a:off x="2466911" y="2626233"/>
            <a:ext cx="370132" cy="259467"/>
            <a:chOff x="2493999" y="2550033"/>
            <a:chExt cx="370132" cy="259467"/>
          </a:xfrm>
        </p:grpSpPr>
        <p:sp>
          <p:nvSpPr>
            <p:cNvPr id="15382" name="Google Shape;15382;p60"/>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0"/>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60"/>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60"/>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60"/>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60"/>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60"/>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60"/>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60"/>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60"/>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0"/>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60"/>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0"/>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0"/>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0"/>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0"/>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0"/>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60"/>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60"/>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1" name="Google Shape;15401;p60"/>
          <p:cNvGrpSpPr/>
          <p:nvPr/>
        </p:nvGrpSpPr>
        <p:grpSpPr>
          <a:xfrm>
            <a:off x="1672614" y="3441461"/>
            <a:ext cx="281054" cy="370158"/>
            <a:chOff x="1699703" y="3365261"/>
            <a:chExt cx="281054" cy="370158"/>
          </a:xfrm>
        </p:grpSpPr>
        <p:sp>
          <p:nvSpPr>
            <p:cNvPr id="15402" name="Google Shape;15402;p60"/>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60"/>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0"/>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60"/>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60"/>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60"/>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60"/>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60"/>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0"/>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60"/>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0"/>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0"/>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60"/>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5" name="Google Shape;15415;p60"/>
          <p:cNvGrpSpPr/>
          <p:nvPr/>
        </p:nvGrpSpPr>
        <p:grpSpPr>
          <a:xfrm>
            <a:off x="7939722" y="1595630"/>
            <a:ext cx="369974" cy="355626"/>
            <a:chOff x="7966810" y="1519430"/>
            <a:chExt cx="369974" cy="355626"/>
          </a:xfrm>
        </p:grpSpPr>
        <p:sp>
          <p:nvSpPr>
            <p:cNvPr id="15416" name="Google Shape;15416;p60"/>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0"/>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0"/>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60"/>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60"/>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0"/>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60"/>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60"/>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60"/>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0"/>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0"/>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60"/>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0"/>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0"/>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0"/>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60"/>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2" name="Google Shape;15432;p60"/>
          <p:cNvGrpSpPr/>
          <p:nvPr/>
        </p:nvGrpSpPr>
        <p:grpSpPr>
          <a:xfrm>
            <a:off x="2765540" y="3441540"/>
            <a:ext cx="290445" cy="370079"/>
            <a:chOff x="2792628" y="3365340"/>
            <a:chExt cx="290445" cy="370079"/>
          </a:xfrm>
        </p:grpSpPr>
        <p:sp>
          <p:nvSpPr>
            <p:cNvPr id="15433" name="Google Shape;15433;p60"/>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60"/>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60"/>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60"/>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60"/>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60"/>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0"/>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0"/>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0"/>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0"/>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0"/>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60"/>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60"/>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0"/>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7" name="Google Shape;15447;p60"/>
          <p:cNvGrpSpPr/>
          <p:nvPr/>
        </p:nvGrpSpPr>
        <p:grpSpPr>
          <a:xfrm>
            <a:off x="1362497" y="2064517"/>
            <a:ext cx="388125" cy="353790"/>
            <a:chOff x="1389585" y="1988317"/>
            <a:chExt cx="388125" cy="353790"/>
          </a:xfrm>
        </p:grpSpPr>
        <p:sp>
          <p:nvSpPr>
            <p:cNvPr id="15448" name="Google Shape;15448;p60"/>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0"/>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60"/>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0"/>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0"/>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60"/>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60"/>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60"/>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60"/>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60"/>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60"/>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0"/>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0"/>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60"/>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60"/>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0"/>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60"/>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60"/>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0"/>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60"/>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60"/>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0"/>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0" name="Google Shape;15470;p60"/>
          <p:cNvGrpSpPr/>
          <p:nvPr/>
        </p:nvGrpSpPr>
        <p:grpSpPr>
          <a:xfrm>
            <a:off x="2465836" y="1588390"/>
            <a:ext cx="370158" cy="370158"/>
            <a:chOff x="2492924" y="1512190"/>
            <a:chExt cx="370158" cy="370158"/>
          </a:xfrm>
        </p:grpSpPr>
        <p:sp>
          <p:nvSpPr>
            <p:cNvPr id="15471" name="Google Shape;15471;p60"/>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60"/>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60"/>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0"/>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60"/>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60"/>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60"/>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60"/>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60"/>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60"/>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60"/>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0"/>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60"/>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60"/>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0"/>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60"/>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60"/>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0"/>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60"/>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60"/>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0"/>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0"/>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60"/>
          <p:cNvGrpSpPr/>
          <p:nvPr/>
        </p:nvGrpSpPr>
        <p:grpSpPr>
          <a:xfrm>
            <a:off x="1906481" y="1588443"/>
            <a:ext cx="393975" cy="370105"/>
            <a:chOff x="1933569" y="1512243"/>
            <a:chExt cx="393975" cy="370105"/>
          </a:xfrm>
        </p:grpSpPr>
        <p:sp>
          <p:nvSpPr>
            <p:cNvPr id="15494" name="Google Shape;15494;p60"/>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60"/>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60"/>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60"/>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60"/>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60"/>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0"/>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60"/>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60"/>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0"/>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60"/>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60"/>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60"/>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60"/>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60"/>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0"/>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60"/>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60"/>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60"/>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60"/>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0"/>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0"/>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60"/>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60"/>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60"/>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60"/>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60"/>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60"/>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2" name="Google Shape;15522;p60"/>
          <p:cNvGrpSpPr/>
          <p:nvPr/>
        </p:nvGrpSpPr>
        <p:grpSpPr>
          <a:xfrm>
            <a:off x="2209018" y="3441592"/>
            <a:ext cx="306471" cy="370000"/>
            <a:chOff x="2236106" y="3365392"/>
            <a:chExt cx="306471" cy="370000"/>
          </a:xfrm>
        </p:grpSpPr>
        <p:sp>
          <p:nvSpPr>
            <p:cNvPr id="15523" name="Google Shape;15523;p60"/>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60"/>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60"/>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60"/>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0"/>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60"/>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60"/>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0"/>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60"/>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60"/>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0"/>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0"/>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60"/>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60"/>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7" name="Google Shape;15537;p60"/>
          <p:cNvGrpSpPr/>
          <p:nvPr/>
        </p:nvGrpSpPr>
        <p:grpSpPr>
          <a:xfrm>
            <a:off x="5465735" y="3461763"/>
            <a:ext cx="375325" cy="329606"/>
            <a:chOff x="5492823" y="3385563"/>
            <a:chExt cx="375325" cy="329606"/>
          </a:xfrm>
        </p:grpSpPr>
        <p:sp>
          <p:nvSpPr>
            <p:cNvPr id="15538" name="Google Shape;15538;p60"/>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60"/>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60"/>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60"/>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60"/>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0"/>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0"/>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60"/>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60"/>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60"/>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60"/>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60"/>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60"/>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60"/>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60"/>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0"/>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60"/>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60"/>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60"/>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0"/>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8" name="Google Shape;15558;p60"/>
          <p:cNvGrpSpPr/>
          <p:nvPr/>
        </p:nvGrpSpPr>
        <p:grpSpPr>
          <a:xfrm>
            <a:off x="3014699" y="2077318"/>
            <a:ext cx="370158" cy="328164"/>
            <a:chOff x="3041787" y="2001118"/>
            <a:chExt cx="370158" cy="328164"/>
          </a:xfrm>
        </p:grpSpPr>
        <p:sp>
          <p:nvSpPr>
            <p:cNvPr id="15559" name="Google Shape;15559;p60"/>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0"/>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60"/>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60"/>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60"/>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60"/>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60"/>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60"/>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60"/>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0"/>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0"/>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60"/>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60"/>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60"/>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60"/>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60"/>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60"/>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60"/>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7" name="Google Shape;15577;p60"/>
          <p:cNvGrpSpPr/>
          <p:nvPr/>
        </p:nvGrpSpPr>
        <p:grpSpPr>
          <a:xfrm>
            <a:off x="5752796" y="2115325"/>
            <a:ext cx="372309" cy="328216"/>
            <a:chOff x="5779884" y="2039125"/>
            <a:chExt cx="372309" cy="328216"/>
          </a:xfrm>
        </p:grpSpPr>
        <p:sp>
          <p:nvSpPr>
            <p:cNvPr id="15578" name="Google Shape;15578;p60"/>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60"/>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60"/>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60"/>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60"/>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60"/>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60"/>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60"/>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60"/>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0"/>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0"/>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60"/>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60"/>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1" name="Google Shape;15591;p6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595" name="Shape 15595"/>
        <p:cNvGrpSpPr/>
        <p:nvPr/>
      </p:nvGrpSpPr>
      <p:grpSpPr>
        <a:xfrm>
          <a:off x="0" y="0"/>
          <a:ext cx="0" cy="0"/>
          <a:chOff x="0" y="0"/>
          <a:chExt cx="0" cy="0"/>
        </a:xfrm>
      </p:grpSpPr>
      <p:grpSp>
        <p:nvGrpSpPr>
          <p:cNvPr id="15596" name="Google Shape;15596;p61"/>
          <p:cNvGrpSpPr/>
          <p:nvPr/>
        </p:nvGrpSpPr>
        <p:grpSpPr>
          <a:xfrm>
            <a:off x="853009" y="1981993"/>
            <a:ext cx="354610" cy="372358"/>
            <a:chOff x="878066" y="1981993"/>
            <a:chExt cx="354610" cy="372358"/>
          </a:xfrm>
        </p:grpSpPr>
        <p:sp>
          <p:nvSpPr>
            <p:cNvPr id="15597" name="Google Shape;15597;p61"/>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61"/>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61"/>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61"/>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61"/>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1"/>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1"/>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1"/>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1"/>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1"/>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61"/>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61"/>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61"/>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61"/>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1" name="Google Shape;15611;p61"/>
          <p:cNvGrpSpPr/>
          <p:nvPr/>
        </p:nvGrpSpPr>
        <p:grpSpPr>
          <a:xfrm>
            <a:off x="1320737" y="1982386"/>
            <a:ext cx="371650" cy="371624"/>
            <a:chOff x="1345794" y="1982386"/>
            <a:chExt cx="371650" cy="371624"/>
          </a:xfrm>
        </p:grpSpPr>
        <p:sp>
          <p:nvSpPr>
            <p:cNvPr id="15612" name="Google Shape;15612;p61"/>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61"/>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61"/>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61"/>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61"/>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1"/>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1"/>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1"/>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1"/>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1"/>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1"/>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1"/>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61"/>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1"/>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61"/>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61"/>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61"/>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1"/>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61"/>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61"/>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61"/>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61"/>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61"/>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1"/>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61"/>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61"/>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1"/>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61"/>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61"/>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61"/>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1"/>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61"/>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61"/>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61"/>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61"/>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1"/>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61"/>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9" name="Google Shape;15649;p61"/>
          <p:cNvGrpSpPr/>
          <p:nvPr/>
        </p:nvGrpSpPr>
        <p:grpSpPr>
          <a:xfrm>
            <a:off x="1796408" y="1981993"/>
            <a:ext cx="372410" cy="372410"/>
            <a:chOff x="1821465" y="1981993"/>
            <a:chExt cx="372410" cy="372410"/>
          </a:xfrm>
        </p:grpSpPr>
        <p:sp>
          <p:nvSpPr>
            <p:cNvPr id="15650" name="Google Shape;15650;p61"/>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61"/>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61"/>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1"/>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61"/>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61"/>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61"/>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1"/>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61"/>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61"/>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61"/>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61"/>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61"/>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1"/>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4" name="Google Shape;15664;p61"/>
          <p:cNvGrpSpPr/>
          <p:nvPr/>
        </p:nvGrpSpPr>
        <p:grpSpPr>
          <a:xfrm>
            <a:off x="2251291" y="1981809"/>
            <a:ext cx="415901" cy="372699"/>
            <a:chOff x="2276348" y="1981809"/>
            <a:chExt cx="415901" cy="372699"/>
          </a:xfrm>
        </p:grpSpPr>
        <p:sp>
          <p:nvSpPr>
            <p:cNvPr id="15665" name="Google Shape;15665;p61"/>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61"/>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61"/>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61"/>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61"/>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61"/>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61"/>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2" name="Google Shape;15672;p61"/>
          <p:cNvGrpSpPr/>
          <p:nvPr/>
        </p:nvGrpSpPr>
        <p:grpSpPr>
          <a:xfrm>
            <a:off x="2749297" y="2009990"/>
            <a:ext cx="372017" cy="316310"/>
            <a:chOff x="2774354" y="2009990"/>
            <a:chExt cx="372017" cy="316310"/>
          </a:xfrm>
        </p:grpSpPr>
        <p:sp>
          <p:nvSpPr>
            <p:cNvPr id="15673" name="Google Shape;15673;p61"/>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61"/>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61"/>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61"/>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61"/>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61"/>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61"/>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61"/>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61"/>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61"/>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61"/>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61"/>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61"/>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61"/>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61"/>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61"/>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61"/>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61"/>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61"/>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61"/>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61"/>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61"/>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61"/>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61"/>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61"/>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61"/>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9" name="Google Shape;15699;p61"/>
          <p:cNvGrpSpPr/>
          <p:nvPr/>
        </p:nvGrpSpPr>
        <p:grpSpPr>
          <a:xfrm>
            <a:off x="3697625" y="1981993"/>
            <a:ext cx="375818" cy="372043"/>
            <a:chOff x="3722682" y="1981993"/>
            <a:chExt cx="375818" cy="372043"/>
          </a:xfrm>
        </p:grpSpPr>
        <p:sp>
          <p:nvSpPr>
            <p:cNvPr id="15700" name="Google Shape;15700;p61"/>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61"/>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61"/>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61"/>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61"/>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61"/>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61"/>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61"/>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61"/>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61"/>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61"/>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61"/>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61"/>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61"/>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61"/>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5" name="Google Shape;15715;p61"/>
          <p:cNvGrpSpPr/>
          <p:nvPr/>
        </p:nvGrpSpPr>
        <p:grpSpPr>
          <a:xfrm>
            <a:off x="4176337" y="1981809"/>
            <a:ext cx="373538" cy="372305"/>
            <a:chOff x="4201394" y="1981809"/>
            <a:chExt cx="373538" cy="372305"/>
          </a:xfrm>
        </p:grpSpPr>
        <p:sp>
          <p:nvSpPr>
            <p:cNvPr id="15716" name="Google Shape;15716;p61"/>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61"/>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61"/>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61"/>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61"/>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61"/>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61"/>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61"/>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61"/>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61"/>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61"/>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61"/>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61"/>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61"/>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61"/>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61"/>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2" name="Google Shape;15732;p61"/>
          <p:cNvGrpSpPr/>
          <p:nvPr/>
        </p:nvGrpSpPr>
        <p:grpSpPr>
          <a:xfrm>
            <a:off x="4634601" y="1500266"/>
            <a:ext cx="422743" cy="377784"/>
            <a:chOff x="4659658" y="1500266"/>
            <a:chExt cx="422743" cy="377784"/>
          </a:xfrm>
        </p:grpSpPr>
        <p:sp>
          <p:nvSpPr>
            <p:cNvPr id="15733" name="Google Shape;15733;p61"/>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61"/>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61"/>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61"/>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61"/>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61"/>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61"/>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61"/>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61"/>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61"/>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61"/>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61"/>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61"/>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61"/>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61"/>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61"/>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61"/>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0" name="Google Shape;15750;p61"/>
          <p:cNvGrpSpPr/>
          <p:nvPr/>
        </p:nvGrpSpPr>
        <p:grpSpPr>
          <a:xfrm>
            <a:off x="5186349" y="1513504"/>
            <a:ext cx="260394" cy="351202"/>
            <a:chOff x="5211406" y="1513504"/>
            <a:chExt cx="260394" cy="351202"/>
          </a:xfrm>
        </p:grpSpPr>
        <p:sp>
          <p:nvSpPr>
            <p:cNvPr id="15751" name="Google Shape;15751;p61"/>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61"/>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61"/>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61"/>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61"/>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61"/>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61"/>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61"/>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61"/>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61"/>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61"/>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61"/>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61"/>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4" name="Google Shape;15764;p61"/>
          <p:cNvGrpSpPr/>
          <p:nvPr/>
        </p:nvGrpSpPr>
        <p:grpSpPr>
          <a:xfrm>
            <a:off x="5607545" y="1513216"/>
            <a:ext cx="366722" cy="351779"/>
            <a:chOff x="5632602" y="1513216"/>
            <a:chExt cx="366722" cy="351779"/>
          </a:xfrm>
        </p:grpSpPr>
        <p:sp>
          <p:nvSpPr>
            <p:cNvPr id="15765" name="Google Shape;15765;p61"/>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61"/>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61"/>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61"/>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61"/>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61"/>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61"/>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61"/>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3" name="Google Shape;15773;p61"/>
          <p:cNvGrpSpPr/>
          <p:nvPr/>
        </p:nvGrpSpPr>
        <p:grpSpPr>
          <a:xfrm>
            <a:off x="6064315" y="1527136"/>
            <a:ext cx="401902" cy="323965"/>
            <a:chOff x="6089372" y="1527136"/>
            <a:chExt cx="401902" cy="323965"/>
          </a:xfrm>
        </p:grpSpPr>
        <p:sp>
          <p:nvSpPr>
            <p:cNvPr id="15774" name="Google Shape;15774;p61"/>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61"/>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61"/>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61"/>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61"/>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61"/>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61"/>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61"/>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61"/>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61"/>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61"/>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61"/>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61"/>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61"/>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61"/>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61"/>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61"/>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61"/>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61"/>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61"/>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61"/>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61"/>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61"/>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61"/>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61"/>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61"/>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61"/>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61"/>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61"/>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61"/>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4" name="Google Shape;15804;p61"/>
          <p:cNvGrpSpPr/>
          <p:nvPr/>
        </p:nvGrpSpPr>
        <p:grpSpPr>
          <a:xfrm>
            <a:off x="6554378" y="1527897"/>
            <a:ext cx="370103" cy="322445"/>
            <a:chOff x="6579435" y="1527897"/>
            <a:chExt cx="370103" cy="322445"/>
          </a:xfrm>
        </p:grpSpPr>
        <p:sp>
          <p:nvSpPr>
            <p:cNvPr id="15805" name="Google Shape;15805;p61"/>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61"/>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61"/>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61"/>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61"/>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61"/>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61"/>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61"/>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61"/>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61"/>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61"/>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61"/>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61"/>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61"/>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61"/>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61"/>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61"/>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61"/>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61"/>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61"/>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61"/>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6" name="Google Shape;15826;p61"/>
          <p:cNvGrpSpPr/>
          <p:nvPr/>
        </p:nvGrpSpPr>
        <p:grpSpPr>
          <a:xfrm>
            <a:off x="6963830" y="1538854"/>
            <a:ext cx="499920" cy="300136"/>
            <a:chOff x="6988887" y="1538854"/>
            <a:chExt cx="499920" cy="300136"/>
          </a:xfrm>
        </p:grpSpPr>
        <p:sp>
          <p:nvSpPr>
            <p:cNvPr id="15827" name="Google Shape;15827;p61"/>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61"/>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61"/>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61"/>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61"/>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61"/>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61"/>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61"/>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61"/>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61"/>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61"/>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61"/>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61"/>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0" name="Google Shape;15840;p61"/>
          <p:cNvGrpSpPr/>
          <p:nvPr/>
        </p:nvGrpSpPr>
        <p:grpSpPr>
          <a:xfrm>
            <a:off x="8025302" y="1520687"/>
            <a:ext cx="279321" cy="336837"/>
            <a:chOff x="8050359" y="1520687"/>
            <a:chExt cx="279321" cy="336837"/>
          </a:xfrm>
        </p:grpSpPr>
        <p:sp>
          <p:nvSpPr>
            <p:cNvPr id="15841" name="Google Shape;15841;p61"/>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61"/>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61"/>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61"/>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61"/>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61"/>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61"/>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61"/>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61"/>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61"/>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61"/>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61"/>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61"/>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4" name="Google Shape;15854;p61"/>
          <p:cNvGrpSpPr/>
          <p:nvPr/>
        </p:nvGrpSpPr>
        <p:grpSpPr>
          <a:xfrm>
            <a:off x="6068850" y="2461832"/>
            <a:ext cx="364441" cy="339091"/>
            <a:chOff x="6093907" y="2461832"/>
            <a:chExt cx="364441" cy="339091"/>
          </a:xfrm>
        </p:grpSpPr>
        <p:sp>
          <p:nvSpPr>
            <p:cNvPr id="15855" name="Google Shape;15855;p61"/>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61"/>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61"/>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61"/>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61"/>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61"/>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61"/>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61"/>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61"/>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61"/>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5" name="Google Shape;15865;p61"/>
          <p:cNvGrpSpPr/>
          <p:nvPr/>
        </p:nvGrpSpPr>
        <p:grpSpPr>
          <a:xfrm>
            <a:off x="4651274" y="1980866"/>
            <a:ext cx="377680" cy="377680"/>
            <a:chOff x="4676331" y="1980866"/>
            <a:chExt cx="377680" cy="377680"/>
          </a:xfrm>
        </p:grpSpPr>
        <p:sp>
          <p:nvSpPr>
            <p:cNvPr id="15866" name="Google Shape;15866;p61"/>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61"/>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61"/>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61"/>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61"/>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61"/>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61"/>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61"/>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61"/>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61"/>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61"/>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61"/>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61"/>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61"/>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61"/>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61"/>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61"/>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61"/>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61"/>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5" name="Google Shape;15885;p61"/>
          <p:cNvGrpSpPr/>
          <p:nvPr/>
        </p:nvGrpSpPr>
        <p:grpSpPr>
          <a:xfrm>
            <a:off x="7501185" y="1522968"/>
            <a:ext cx="357651" cy="332275"/>
            <a:chOff x="7526242" y="1522968"/>
            <a:chExt cx="357651" cy="332275"/>
          </a:xfrm>
        </p:grpSpPr>
        <p:sp>
          <p:nvSpPr>
            <p:cNvPr id="15886" name="Google Shape;15886;p61"/>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61"/>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61"/>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61"/>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61"/>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61"/>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61"/>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61"/>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61"/>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61"/>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61"/>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61"/>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61"/>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61"/>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61"/>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61"/>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2" name="Google Shape;15902;p61"/>
          <p:cNvGrpSpPr/>
          <p:nvPr/>
        </p:nvGrpSpPr>
        <p:grpSpPr>
          <a:xfrm>
            <a:off x="3225729" y="1982386"/>
            <a:ext cx="371650" cy="371624"/>
            <a:chOff x="3250786" y="1982386"/>
            <a:chExt cx="371650" cy="371624"/>
          </a:xfrm>
        </p:grpSpPr>
        <p:sp>
          <p:nvSpPr>
            <p:cNvPr id="15903" name="Google Shape;15903;p61"/>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61"/>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61"/>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61"/>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61"/>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61"/>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61"/>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61"/>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61"/>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61"/>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61"/>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61"/>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61"/>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61"/>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61"/>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61"/>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61"/>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61"/>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61"/>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61"/>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61"/>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61"/>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61"/>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61"/>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61"/>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61"/>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61"/>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61"/>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61"/>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61"/>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3" name="Google Shape;15933;p61"/>
          <p:cNvGrpSpPr/>
          <p:nvPr/>
        </p:nvGrpSpPr>
        <p:grpSpPr>
          <a:xfrm>
            <a:off x="1317329" y="2916322"/>
            <a:ext cx="373538" cy="331515"/>
            <a:chOff x="1342386" y="2916322"/>
            <a:chExt cx="373538" cy="331515"/>
          </a:xfrm>
        </p:grpSpPr>
        <p:sp>
          <p:nvSpPr>
            <p:cNvPr id="15934" name="Google Shape;15934;p61"/>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61"/>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61"/>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61"/>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61"/>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61"/>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61"/>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61"/>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61"/>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61"/>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61"/>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5" name="Google Shape;15945;p61"/>
          <p:cNvGrpSpPr/>
          <p:nvPr/>
        </p:nvGrpSpPr>
        <p:grpSpPr>
          <a:xfrm>
            <a:off x="2269065" y="2946600"/>
            <a:ext cx="373931" cy="271351"/>
            <a:chOff x="2294122" y="2946600"/>
            <a:chExt cx="373931" cy="271351"/>
          </a:xfrm>
        </p:grpSpPr>
        <p:sp>
          <p:nvSpPr>
            <p:cNvPr id="15946" name="Google Shape;15946;p61"/>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61"/>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61"/>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61"/>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61"/>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61"/>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61"/>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61"/>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61"/>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61"/>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61"/>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61"/>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61"/>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61"/>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61"/>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61"/>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61"/>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61"/>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61"/>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61"/>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61"/>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61"/>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61"/>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61"/>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61"/>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61"/>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61"/>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61"/>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61"/>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61"/>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6" name="Google Shape;15976;p61"/>
          <p:cNvGrpSpPr/>
          <p:nvPr/>
        </p:nvGrpSpPr>
        <p:grpSpPr>
          <a:xfrm>
            <a:off x="2744762" y="2907251"/>
            <a:ext cx="373905" cy="349682"/>
            <a:chOff x="2769819" y="2907251"/>
            <a:chExt cx="373905" cy="349682"/>
          </a:xfrm>
        </p:grpSpPr>
        <p:sp>
          <p:nvSpPr>
            <p:cNvPr id="15977" name="Google Shape;15977;p61"/>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61"/>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61"/>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61"/>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61"/>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61"/>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61"/>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61"/>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61"/>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61"/>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61"/>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61"/>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61"/>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61"/>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61"/>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61"/>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61"/>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4" name="Google Shape;15994;p61"/>
          <p:cNvGrpSpPr/>
          <p:nvPr/>
        </p:nvGrpSpPr>
        <p:grpSpPr>
          <a:xfrm>
            <a:off x="3221193" y="2895245"/>
            <a:ext cx="375792" cy="373800"/>
            <a:chOff x="3246251" y="2895245"/>
            <a:chExt cx="375792" cy="373800"/>
          </a:xfrm>
        </p:grpSpPr>
        <p:sp>
          <p:nvSpPr>
            <p:cNvPr id="15995" name="Google Shape;15995;p61"/>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61"/>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61"/>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61"/>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61"/>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61"/>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61"/>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61"/>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61"/>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61"/>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61"/>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61"/>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61"/>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61"/>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9" name="Google Shape;16009;p61"/>
          <p:cNvGrpSpPr/>
          <p:nvPr/>
        </p:nvGrpSpPr>
        <p:grpSpPr>
          <a:xfrm>
            <a:off x="3766125" y="2895454"/>
            <a:ext cx="234650" cy="373590"/>
            <a:chOff x="3791182" y="2895454"/>
            <a:chExt cx="234650" cy="373590"/>
          </a:xfrm>
        </p:grpSpPr>
        <p:sp>
          <p:nvSpPr>
            <p:cNvPr id="16010" name="Google Shape;16010;p61"/>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61"/>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61"/>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61"/>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61"/>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61"/>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61"/>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61"/>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61"/>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9" name="Google Shape;16019;p61"/>
          <p:cNvGrpSpPr/>
          <p:nvPr/>
        </p:nvGrpSpPr>
        <p:grpSpPr>
          <a:xfrm>
            <a:off x="7017938" y="2489463"/>
            <a:ext cx="364441" cy="256225"/>
            <a:chOff x="7042995" y="2489463"/>
            <a:chExt cx="364441" cy="256225"/>
          </a:xfrm>
        </p:grpSpPr>
        <p:sp>
          <p:nvSpPr>
            <p:cNvPr id="16020" name="Google Shape;16020;p61"/>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61"/>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61"/>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61"/>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61"/>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61"/>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61"/>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61"/>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61"/>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9" name="Google Shape;16029;p61"/>
          <p:cNvGrpSpPr/>
          <p:nvPr/>
        </p:nvGrpSpPr>
        <p:grpSpPr>
          <a:xfrm>
            <a:off x="7492115" y="2437007"/>
            <a:ext cx="364284" cy="361243"/>
            <a:chOff x="7517172" y="2437007"/>
            <a:chExt cx="364284" cy="361243"/>
          </a:xfrm>
        </p:grpSpPr>
        <p:sp>
          <p:nvSpPr>
            <p:cNvPr id="16030" name="Google Shape;16030;p61"/>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61"/>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61"/>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61"/>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61"/>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61"/>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61"/>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61"/>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61"/>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61"/>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61"/>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61"/>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61"/>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61"/>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61"/>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61"/>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61"/>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61"/>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61"/>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61"/>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61"/>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1" name="Google Shape;16051;p61"/>
          <p:cNvGrpSpPr/>
          <p:nvPr/>
        </p:nvGrpSpPr>
        <p:grpSpPr>
          <a:xfrm>
            <a:off x="7981418" y="2436954"/>
            <a:ext cx="335290" cy="361321"/>
            <a:chOff x="8006475" y="2436954"/>
            <a:chExt cx="335290" cy="361321"/>
          </a:xfrm>
        </p:grpSpPr>
        <p:sp>
          <p:nvSpPr>
            <p:cNvPr id="16052" name="Google Shape;16052;p61"/>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61"/>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61"/>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61"/>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61"/>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61"/>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61"/>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61"/>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61"/>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61"/>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61"/>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61"/>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61"/>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61"/>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61"/>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61"/>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61"/>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61"/>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61"/>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1" name="Google Shape;16071;p61"/>
          <p:cNvGrpSpPr/>
          <p:nvPr/>
        </p:nvGrpSpPr>
        <p:grpSpPr>
          <a:xfrm>
            <a:off x="5571604" y="2909139"/>
            <a:ext cx="394326" cy="349682"/>
            <a:chOff x="5596661" y="2909139"/>
            <a:chExt cx="394326" cy="349682"/>
          </a:xfrm>
        </p:grpSpPr>
        <p:sp>
          <p:nvSpPr>
            <p:cNvPr id="16072" name="Google Shape;16072;p61"/>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61"/>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61"/>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61"/>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61"/>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61"/>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61"/>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61"/>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61"/>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61"/>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61"/>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61"/>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61"/>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61"/>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61"/>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61"/>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8" name="Google Shape;16088;p61"/>
          <p:cNvGrpSpPr/>
          <p:nvPr/>
        </p:nvGrpSpPr>
        <p:grpSpPr>
          <a:xfrm>
            <a:off x="849601" y="2914408"/>
            <a:ext cx="356891" cy="335709"/>
            <a:chOff x="874658" y="2914408"/>
            <a:chExt cx="356891" cy="335709"/>
          </a:xfrm>
        </p:grpSpPr>
        <p:sp>
          <p:nvSpPr>
            <p:cNvPr id="16089" name="Google Shape;16089;p61"/>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61"/>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61"/>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61"/>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61"/>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61"/>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61"/>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61"/>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61"/>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61"/>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61"/>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61"/>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61"/>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61"/>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61"/>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61"/>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61"/>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61"/>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61"/>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61"/>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9" name="Google Shape;16109;p61"/>
          <p:cNvGrpSpPr/>
          <p:nvPr/>
        </p:nvGrpSpPr>
        <p:grpSpPr>
          <a:xfrm>
            <a:off x="4205855" y="2929193"/>
            <a:ext cx="308813" cy="306165"/>
            <a:chOff x="4230912" y="2929193"/>
            <a:chExt cx="308813" cy="306165"/>
          </a:xfrm>
        </p:grpSpPr>
        <p:sp>
          <p:nvSpPr>
            <p:cNvPr id="16110" name="Google Shape;16110;p61"/>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61"/>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61"/>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61"/>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61"/>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61"/>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61"/>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61"/>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61"/>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61"/>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61"/>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61"/>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61"/>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61"/>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61"/>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5" name="Google Shape;16125;p61"/>
          <p:cNvGrpSpPr/>
          <p:nvPr/>
        </p:nvGrpSpPr>
        <p:grpSpPr>
          <a:xfrm>
            <a:off x="4602829" y="3401089"/>
            <a:ext cx="409111" cy="267944"/>
            <a:chOff x="4627886" y="3401089"/>
            <a:chExt cx="409111" cy="267944"/>
          </a:xfrm>
        </p:grpSpPr>
        <p:sp>
          <p:nvSpPr>
            <p:cNvPr id="16126" name="Google Shape;16126;p61"/>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61"/>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61"/>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61"/>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61"/>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61"/>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61"/>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61"/>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61"/>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61"/>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61"/>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7" name="Google Shape;16137;p61"/>
          <p:cNvGrpSpPr/>
          <p:nvPr/>
        </p:nvGrpSpPr>
        <p:grpSpPr>
          <a:xfrm>
            <a:off x="4627419" y="2898915"/>
            <a:ext cx="386016" cy="384495"/>
            <a:chOff x="4652476" y="2898915"/>
            <a:chExt cx="386016" cy="384495"/>
          </a:xfrm>
        </p:grpSpPr>
        <p:sp>
          <p:nvSpPr>
            <p:cNvPr id="16138" name="Google Shape;16138;p61"/>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61"/>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61"/>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61"/>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61"/>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61"/>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61"/>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61"/>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61"/>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7" name="Google Shape;16147;p61"/>
          <p:cNvGrpSpPr/>
          <p:nvPr/>
        </p:nvGrpSpPr>
        <p:grpSpPr>
          <a:xfrm>
            <a:off x="5131874" y="2922194"/>
            <a:ext cx="324699" cy="347611"/>
            <a:chOff x="5156931" y="2922194"/>
            <a:chExt cx="324699" cy="347611"/>
          </a:xfrm>
        </p:grpSpPr>
        <p:sp>
          <p:nvSpPr>
            <p:cNvPr id="16148" name="Google Shape;16148;p61"/>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61"/>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61"/>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61"/>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61"/>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61"/>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61"/>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61"/>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61"/>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61"/>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61"/>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61"/>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61"/>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61"/>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61"/>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61"/>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4" name="Google Shape;16164;p61"/>
          <p:cNvGrpSpPr/>
          <p:nvPr/>
        </p:nvGrpSpPr>
        <p:grpSpPr>
          <a:xfrm>
            <a:off x="6061274" y="2905337"/>
            <a:ext cx="364441" cy="364834"/>
            <a:chOff x="6086331" y="2905337"/>
            <a:chExt cx="364441" cy="364834"/>
          </a:xfrm>
        </p:grpSpPr>
        <p:sp>
          <p:nvSpPr>
            <p:cNvPr id="16165" name="Google Shape;16165;p61"/>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61"/>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61"/>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61"/>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61"/>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61"/>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1" name="Google Shape;16171;p61"/>
          <p:cNvGrpSpPr/>
          <p:nvPr/>
        </p:nvGrpSpPr>
        <p:grpSpPr>
          <a:xfrm>
            <a:off x="6529002" y="2907251"/>
            <a:ext cx="377706" cy="377680"/>
            <a:chOff x="6554059" y="2907251"/>
            <a:chExt cx="377706" cy="377680"/>
          </a:xfrm>
        </p:grpSpPr>
        <p:sp>
          <p:nvSpPr>
            <p:cNvPr id="16172" name="Google Shape;16172;p61"/>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61"/>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61"/>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61"/>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61"/>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61"/>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61"/>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61"/>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61"/>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61"/>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61"/>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61"/>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61"/>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61"/>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61"/>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61"/>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61"/>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61"/>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61"/>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61"/>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61"/>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3" name="Google Shape;16193;p61"/>
          <p:cNvGrpSpPr/>
          <p:nvPr/>
        </p:nvGrpSpPr>
        <p:grpSpPr>
          <a:xfrm>
            <a:off x="7466739" y="2945446"/>
            <a:ext cx="400801" cy="317542"/>
            <a:chOff x="7491796" y="2945446"/>
            <a:chExt cx="400801" cy="317542"/>
          </a:xfrm>
        </p:grpSpPr>
        <p:sp>
          <p:nvSpPr>
            <p:cNvPr id="16194" name="Google Shape;16194;p61"/>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61"/>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61"/>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61"/>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61"/>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61"/>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61"/>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61"/>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61"/>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61"/>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61"/>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61"/>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61"/>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61"/>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61"/>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61"/>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61"/>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61"/>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61"/>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61"/>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61"/>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61"/>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6" name="Google Shape;16216;p61"/>
          <p:cNvGrpSpPr/>
          <p:nvPr/>
        </p:nvGrpSpPr>
        <p:grpSpPr>
          <a:xfrm>
            <a:off x="7020586" y="2907723"/>
            <a:ext cx="345304" cy="365857"/>
            <a:chOff x="7045643" y="2907723"/>
            <a:chExt cx="345304" cy="365857"/>
          </a:xfrm>
        </p:grpSpPr>
        <p:sp>
          <p:nvSpPr>
            <p:cNvPr id="16217" name="Google Shape;16217;p61"/>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61"/>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61"/>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61"/>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61"/>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61"/>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61"/>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61"/>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61"/>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61"/>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61"/>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61"/>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61"/>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61"/>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61"/>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61"/>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61"/>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61"/>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61"/>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6" name="Google Shape;16236;p61"/>
          <p:cNvGrpSpPr/>
          <p:nvPr/>
        </p:nvGrpSpPr>
        <p:grpSpPr>
          <a:xfrm>
            <a:off x="7967786" y="2907251"/>
            <a:ext cx="347794" cy="366328"/>
            <a:chOff x="7992843" y="2907251"/>
            <a:chExt cx="347794" cy="366328"/>
          </a:xfrm>
        </p:grpSpPr>
        <p:sp>
          <p:nvSpPr>
            <p:cNvPr id="16237" name="Google Shape;16237;p61"/>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61"/>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61"/>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61"/>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61"/>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61"/>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61"/>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61"/>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61"/>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61"/>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61"/>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61"/>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61"/>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61"/>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61"/>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61"/>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61"/>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61"/>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61"/>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61"/>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61"/>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61"/>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61"/>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61"/>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61"/>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61"/>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61"/>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61"/>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61"/>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61"/>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61"/>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61"/>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61"/>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0" name="Google Shape;16270;p61"/>
          <p:cNvGrpSpPr/>
          <p:nvPr/>
        </p:nvGrpSpPr>
        <p:grpSpPr>
          <a:xfrm>
            <a:off x="848841" y="1512377"/>
            <a:ext cx="398127" cy="353457"/>
            <a:chOff x="873898" y="1512377"/>
            <a:chExt cx="398127" cy="353457"/>
          </a:xfrm>
        </p:grpSpPr>
        <p:sp>
          <p:nvSpPr>
            <p:cNvPr id="16271" name="Google Shape;16271;p61"/>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61"/>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61"/>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61"/>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61"/>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61"/>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61"/>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61"/>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61"/>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61"/>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61"/>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61"/>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61"/>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61"/>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61"/>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61"/>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61"/>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61"/>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61"/>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0" name="Google Shape;16290;p61"/>
          <p:cNvGrpSpPr/>
          <p:nvPr/>
        </p:nvGrpSpPr>
        <p:grpSpPr>
          <a:xfrm>
            <a:off x="1399067" y="1515680"/>
            <a:ext cx="246762" cy="347139"/>
            <a:chOff x="1424125" y="1515680"/>
            <a:chExt cx="246762" cy="347139"/>
          </a:xfrm>
        </p:grpSpPr>
        <p:sp>
          <p:nvSpPr>
            <p:cNvPr id="16291" name="Google Shape;16291;p61"/>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61"/>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61"/>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61"/>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61"/>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61"/>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61"/>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61"/>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61"/>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61"/>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61"/>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61"/>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61"/>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61"/>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61"/>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61"/>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61"/>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61"/>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61"/>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61"/>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1" name="Google Shape;16311;p61"/>
          <p:cNvGrpSpPr/>
          <p:nvPr/>
        </p:nvGrpSpPr>
        <p:grpSpPr>
          <a:xfrm>
            <a:off x="2294441" y="1512744"/>
            <a:ext cx="352697" cy="352723"/>
            <a:chOff x="2319498" y="1512744"/>
            <a:chExt cx="352697" cy="352723"/>
          </a:xfrm>
        </p:grpSpPr>
        <p:sp>
          <p:nvSpPr>
            <p:cNvPr id="16312" name="Google Shape;16312;p61"/>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61"/>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61"/>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61"/>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61"/>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61"/>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61"/>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61"/>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61"/>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61"/>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61"/>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61"/>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61"/>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61"/>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61"/>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61"/>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61"/>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61"/>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61"/>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1" name="Google Shape;16331;p61"/>
          <p:cNvGrpSpPr/>
          <p:nvPr/>
        </p:nvGrpSpPr>
        <p:grpSpPr>
          <a:xfrm>
            <a:off x="4211544" y="1512666"/>
            <a:ext cx="312981" cy="352697"/>
            <a:chOff x="4236601" y="1512666"/>
            <a:chExt cx="312981" cy="352697"/>
          </a:xfrm>
        </p:grpSpPr>
        <p:sp>
          <p:nvSpPr>
            <p:cNvPr id="16332" name="Google Shape;16332;p61"/>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61"/>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61"/>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61"/>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61"/>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61"/>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61"/>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61"/>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61"/>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61"/>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61"/>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61"/>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61"/>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61"/>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6" name="Google Shape;16346;p61"/>
          <p:cNvGrpSpPr/>
          <p:nvPr/>
        </p:nvGrpSpPr>
        <p:grpSpPr>
          <a:xfrm>
            <a:off x="824618" y="3347716"/>
            <a:ext cx="346300" cy="375818"/>
            <a:chOff x="849675" y="3347716"/>
            <a:chExt cx="346300" cy="375818"/>
          </a:xfrm>
        </p:grpSpPr>
        <p:sp>
          <p:nvSpPr>
            <p:cNvPr id="16347" name="Google Shape;16347;p61"/>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61"/>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61"/>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61"/>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61"/>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61"/>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61"/>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61"/>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61"/>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61"/>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61"/>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61"/>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61"/>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61"/>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61"/>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61"/>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61"/>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4" name="Google Shape;16364;p61"/>
          <p:cNvGrpSpPr/>
          <p:nvPr/>
        </p:nvGrpSpPr>
        <p:grpSpPr>
          <a:xfrm>
            <a:off x="1299162" y="3399202"/>
            <a:ext cx="376578" cy="272846"/>
            <a:chOff x="1324219" y="3399202"/>
            <a:chExt cx="376578" cy="272846"/>
          </a:xfrm>
        </p:grpSpPr>
        <p:sp>
          <p:nvSpPr>
            <p:cNvPr id="16365" name="Google Shape;16365;p61"/>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61"/>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61"/>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61"/>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61"/>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61"/>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61"/>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61"/>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61"/>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61"/>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61"/>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61"/>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61"/>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61"/>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61"/>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61"/>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61"/>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61"/>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61"/>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61"/>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61"/>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61"/>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61"/>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61"/>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61"/>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61"/>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61"/>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61"/>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61"/>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61"/>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61"/>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61"/>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61"/>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8" name="Google Shape;16398;p61"/>
          <p:cNvGrpSpPr/>
          <p:nvPr/>
        </p:nvGrpSpPr>
        <p:grpSpPr>
          <a:xfrm>
            <a:off x="1773706" y="3395401"/>
            <a:ext cx="376185" cy="280448"/>
            <a:chOff x="1798763" y="3395401"/>
            <a:chExt cx="376185" cy="280448"/>
          </a:xfrm>
        </p:grpSpPr>
        <p:sp>
          <p:nvSpPr>
            <p:cNvPr id="16399" name="Google Shape;16399;p61"/>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61"/>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61"/>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61"/>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61"/>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61"/>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61"/>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61"/>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61"/>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61"/>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61"/>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61"/>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61"/>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61"/>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61"/>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61"/>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61"/>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61"/>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61"/>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61"/>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61"/>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61"/>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61"/>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61"/>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61"/>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61"/>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61"/>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61"/>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61"/>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61"/>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61"/>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0" name="Google Shape;16430;p61"/>
          <p:cNvGrpSpPr/>
          <p:nvPr/>
        </p:nvGrpSpPr>
        <p:grpSpPr>
          <a:xfrm>
            <a:off x="2248250" y="3378754"/>
            <a:ext cx="375818" cy="313374"/>
            <a:chOff x="2273307" y="3378754"/>
            <a:chExt cx="375818" cy="313374"/>
          </a:xfrm>
        </p:grpSpPr>
        <p:sp>
          <p:nvSpPr>
            <p:cNvPr id="16431" name="Google Shape;16431;p61"/>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61"/>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61"/>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61"/>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61"/>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61"/>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61"/>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61"/>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61"/>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61"/>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61"/>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61"/>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61"/>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61"/>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61"/>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61"/>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61"/>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61"/>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61"/>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61"/>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61"/>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61"/>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61"/>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61"/>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61"/>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61"/>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61"/>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61"/>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61"/>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61"/>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61"/>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61"/>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61"/>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61"/>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61"/>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61"/>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61"/>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61"/>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61"/>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61"/>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61"/>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61"/>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61"/>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61"/>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61"/>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61"/>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61"/>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61"/>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61"/>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61"/>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61"/>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61"/>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61"/>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61"/>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61"/>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61"/>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61"/>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61"/>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61"/>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61"/>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61"/>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61"/>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61"/>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61"/>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61"/>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61"/>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61"/>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61"/>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61"/>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61"/>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61"/>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61"/>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61"/>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61"/>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61"/>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61"/>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61"/>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61"/>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61"/>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61"/>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61"/>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61"/>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61"/>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61"/>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5" name="Google Shape;16515;p61"/>
          <p:cNvGrpSpPr/>
          <p:nvPr/>
        </p:nvGrpSpPr>
        <p:grpSpPr>
          <a:xfrm>
            <a:off x="2722427" y="3359460"/>
            <a:ext cx="377706" cy="352330"/>
            <a:chOff x="2747484" y="3359460"/>
            <a:chExt cx="377706" cy="352330"/>
          </a:xfrm>
        </p:grpSpPr>
        <p:sp>
          <p:nvSpPr>
            <p:cNvPr id="16516" name="Google Shape;16516;p61"/>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61"/>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61"/>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61"/>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61"/>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61"/>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61"/>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61"/>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61"/>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61"/>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61"/>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61"/>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61"/>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61"/>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61"/>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31" name="Google Shape;16531;p61"/>
          <p:cNvGrpSpPr/>
          <p:nvPr/>
        </p:nvGrpSpPr>
        <p:grpSpPr>
          <a:xfrm>
            <a:off x="3671148" y="3371938"/>
            <a:ext cx="375792" cy="327373"/>
            <a:chOff x="3696205" y="3371938"/>
            <a:chExt cx="375792" cy="327373"/>
          </a:xfrm>
        </p:grpSpPr>
        <p:sp>
          <p:nvSpPr>
            <p:cNvPr id="16532" name="Google Shape;16532;p61"/>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61"/>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61"/>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61"/>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61"/>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61"/>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61"/>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61"/>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61"/>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61"/>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61"/>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61"/>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61"/>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61"/>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61"/>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61"/>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61"/>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61"/>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61"/>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61"/>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61"/>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61"/>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61"/>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5" name="Google Shape;16555;p61"/>
          <p:cNvGrpSpPr/>
          <p:nvPr/>
        </p:nvGrpSpPr>
        <p:grpSpPr>
          <a:xfrm>
            <a:off x="6542267" y="2436849"/>
            <a:ext cx="366722" cy="342892"/>
            <a:chOff x="6567324" y="2436849"/>
            <a:chExt cx="366722" cy="342892"/>
          </a:xfrm>
        </p:grpSpPr>
        <p:sp>
          <p:nvSpPr>
            <p:cNvPr id="16556" name="Google Shape;16556;p61"/>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61"/>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61"/>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61"/>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61"/>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61"/>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61"/>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61"/>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61"/>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61"/>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61"/>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61"/>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8" name="Google Shape;16568;p61"/>
          <p:cNvGrpSpPr/>
          <p:nvPr/>
        </p:nvGrpSpPr>
        <p:grpSpPr>
          <a:xfrm>
            <a:off x="4183913" y="3361347"/>
            <a:ext cx="299349" cy="348188"/>
            <a:chOff x="4208970" y="3361347"/>
            <a:chExt cx="299349" cy="348188"/>
          </a:xfrm>
        </p:grpSpPr>
        <p:sp>
          <p:nvSpPr>
            <p:cNvPr id="16569" name="Google Shape;16569;p61"/>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61"/>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61"/>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61"/>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61"/>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61"/>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61"/>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61"/>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61"/>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61"/>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61"/>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61"/>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61"/>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61"/>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3" name="Google Shape;16583;p61"/>
          <p:cNvGrpSpPr/>
          <p:nvPr/>
        </p:nvGrpSpPr>
        <p:grpSpPr>
          <a:xfrm>
            <a:off x="2761776" y="1512351"/>
            <a:ext cx="366722" cy="353667"/>
            <a:chOff x="2786833" y="1512351"/>
            <a:chExt cx="366722" cy="353667"/>
          </a:xfrm>
        </p:grpSpPr>
        <p:sp>
          <p:nvSpPr>
            <p:cNvPr id="16584" name="Google Shape;16584;p61"/>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61"/>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61"/>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61"/>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61"/>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61"/>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61"/>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61"/>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61"/>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61"/>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61"/>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61"/>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61"/>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61"/>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61"/>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61"/>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61"/>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61"/>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61"/>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61"/>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4" name="Google Shape;16604;p61"/>
          <p:cNvGrpSpPr/>
          <p:nvPr/>
        </p:nvGrpSpPr>
        <p:grpSpPr>
          <a:xfrm>
            <a:off x="1820264" y="1512744"/>
            <a:ext cx="352723" cy="353090"/>
            <a:chOff x="1845321" y="1512744"/>
            <a:chExt cx="352723" cy="353090"/>
          </a:xfrm>
        </p:grpSpPr>
        <p:sp>
          <p:nvSpPr>
            <p:cNvPr id="16605" name="Google Shape;16605;p61"/>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61"/>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61"/>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61"/>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61"/>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61"/>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61"/>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61"/>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61"/>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61"/>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61"/>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6" name="Google Shape;16616;p61"/>
          <p:cNvGrpSpPr/>
          <p:nvPr/>
        </p:nvGrpSpPr>
        <p:grpSpPr>
          <a:xfrm>
            <a:off x="3189395" y="3340533"/>
            <a:ext cx="392465" cy="389896"/>
            <a:chOff x="3214452" y="3340533"/>
            <a:chExt cx="392465" cy="389896"/>
          </a:xfrm>
        </p:grpSpPr>
        <p:sp>
          <p:nvSpPr>
            <p:cNvPr id="16617" name="Google Shape;16617;p61"/>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61"/>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61"/>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61"/>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61"/>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61"/>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61"/>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61"/>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61"/>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61"/>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61"/>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61"/>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61"/>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61"/>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61"/>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61"/>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61"/>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61"/>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61"/>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61"/>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61"/>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61"/>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61"/>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61"/>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61"/>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2" name="Google Shape;16642;p61"/>
          <p:cNvGrpSpPr/>
          <p:nvPr/>
        </p:nvGrpSpPr>
        <p:grpSpPr>
          <a:xfrm>
            <a:off x="3302172" y="1499899"/>
            <a:ext cx="234650" cy="378440"/>
            <a:chOff x="3327229" y="1499899"/>
            <a:chExt cx="234650" cy="378440"/>
          </a:xfrm>
        </p:grpSpPr>
        <p:sp>
          <p:nvSpPr>
            <p:cNvPr id="16643" name="Google Shape;16643;p61"/>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61"/>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61"/>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61"/>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61"/>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61"/>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61"/>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61"/>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61"/>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61"/>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61"/>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61"/>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61"/>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61"/>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61"/>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61"/>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61"/>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61"/>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61"/>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61"/>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61"/>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4" name="Google Shape;16664;p61"/>
          <p:cNvGrpSpPr/>
          <p:nvPr/>
        </p:nvGrpSpPr>
        <p:grpSpPr>
          <a:xfrm>
            <a:off x="3710496" y="1530151"/>
            <a:ext cx="366722" cy="317962"/>
            <a:chOff x="3735553" y="1530151"/>
            <a:chExt cx="366722" cy="317962"/>
          </a:xfrm>
        </p:grpSpPr>
        <p:sp>
          <p:nvSpPr>
            <p:cNvPr id="16665" name="Google Shape;16665;p61"/>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61"/>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61"/>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61"/>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61"/>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61"/>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61"/>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61"/>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61"/>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61"/>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61"/>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61"/>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7" name="Google Shape;16677;p61"/>
          <p:cNvGrpSpPr/>
          <p:nvPr/>
        </p:nvGrpSpPr>
        <p:grpSpPr>
          <a:xfrm>
            <a:off x="841265" y="2469775"/>
            <a:ext cx="379226" cy="322733"/>
            <a:chOff x="866322" y="2469775"/>
            <a:chExt cx="379226" cy="322733"/>
          </a:xfrm>
        </p:grpSpPr>
        <p:sp>
          <p:nvSpPr>
            <p:cNvPr id="16678" name="Google Shape;16678;p61"/>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61"/>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61"/>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61"/>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61"/>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61"/>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61"/>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61"/>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61"/>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61"/>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61"/>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61"/>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61"/>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61"/>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61"/>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61"/>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61"/>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61"/>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61"/>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61"/>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61"/>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61"/>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61"/>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61"/>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61"/>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61"/>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4" name="Google Shape;16704;p61"/>
          <p:cNvGrpSpPr/>
          <p:nvPr/>
        </p:nvGrpSpPr>
        <p:grpSpPr>
          <a:xfrm>
            <a:off x="1303330" y="2500814"/>
            <a:ext cx="404183" cy="289151"/>
            <a:chOff x="1328387" y="2500814"/>
            <a:chExt cx="404183" cy="289151"/>
          </a:xfrm>
        </p:grpSpPr>
        <p:sp>
          <p:nvSpPr>
            <p:cNvPr id="16705" name="Google Shape;16705;p61"/>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61"/>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61"/>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61"/>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61"/>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61"/>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61"/>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61"/>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61"/>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61"/>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61"/>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61"/>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61"/>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61"/>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61"/>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61"/>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61"/>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61"/>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61"/>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61"/>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61"/>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61"/>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61"/>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61"/>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61"/>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61"/>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61"/>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61"/>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61"/>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4" name="Google Shape;16734;p61"/>
          <p:cNvGrpSpPr/>
          <p:nvPr/>
        </p:nvGrpSpPr>
        <p:grpSpPr>
          <a:xfrm>
            <a:off x="1796408" y="2495702"/>
            <a:ext cx="365988" cy="270801"/>
            <a:chOff x="1821465" y="2495702"/>
            <a:chExt cx="365988" cy="270801"/>
          </a:xfrm>
        </p:grpSpPr>
        <p:sp>
          <p:nvSpPr>
            <p:cNvPr id="16735" name="Google Shape;16735;p61"/>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61"/>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61"/>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61"/>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61"/>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61"/>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61"/>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2" name="Google Shape;16742;p61"/>
          <p:cNvGrpSpPr/>
          <p:nvPr/>
        </p:nvGrpSpPr>
        <p:grpSpPr>
          <a:xfrm>
            <a:off x="3700666" y="2455776"/>
            <a:ext cx="354977" cy="351202"/>
            <a:chOff x="3725723" y="2455776"/>
            <a:chExt cx="354977" cy="351202"/>
          </a:xfrm>
        </p:grpSpPr>
        <p:sp>
          <p:nvSpPr>
            <p:cNvPr id="16743" name="Google Shape;16743;p61"/>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61"/>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61"/>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61"/>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61"/>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61"/>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61"/>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61"/>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61"/>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61"/>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61"/>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61"/>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61"/>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6" name="Google Shape;16756;p61"/>
          <p:cNvGrpSpPr/>
          <p:nvPr/>
        </p:nvGrpSpPr>
        <p:grpSpPr>
          <a:xfrm>
            <a:off x="5201108" y="1977641"/>
            <a:ext cx="230482" cy="388847"/>
            <a:chOff x="5226165" y="1977641"/>
            <a:chExt cx="230482" cy="388847"/>
          </a:xfrm>
        </p:grpSpPr>
        <p:sp>
          <p:nvSpPr>
            <p:cNvPr id="16757" name="Google Shape;16757;p61"/>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61"/>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61"/>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61"/>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61"/>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61"/>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61"/>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61"/>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61"/>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61"/>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61"/>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61"/>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9" name="Google Shape;16769;p61"/>
          <p:cNvGrpSpPr/>
          <p:nvPr/>
        </p:nvGrpSpPr>
        <p:grpSpPr>
          <a:xfrm>
            <a:off x="5607545" y="2025510"/>
            <a:ext cx="370130" cy="287264"/>
            <a:chOff x="5632602" y="2025510"/>
            <a:chExt cx="370130" cy="287264"/>
          </a:xfrm>
        </p:grpSpPr>
        <p:sp>
          <p:nvSpPr>
            <p:cNvPr id="16770" name="Google Shape;16770;p61"/>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61"/>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61"/>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61"/>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61"/>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61"/>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61"/>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61"/>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61"/>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61"/>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61"/>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61"/>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61"/>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61"/>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61"/>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61"/>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61"/>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61"/>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8" name="Google Shape;16788;p61"/>
          <p:cNvGrpSpPr/>
          <p:nvPr/>
        </p:nvGrpSpPr>
        <p:grpSpPr>
          <a:xfrm>
            <a:off x="4187321" y="2456537"/>
            <a:ext cx="331515" cy="330021"/>
            <a:chOff x="4212378" y="2456537"/>
            <a:chExt cx="331515" cy="330021"/>
          </a:xfrm>
        </p:grpSpPr>
        <p:sp>
          <p:nvSpPr>
            <p:cNvPr id="16789" name="Google Shape;16789;p61"/>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61"/>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61"/>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61"/>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61"/>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61"/>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61"/>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61"/>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61"/>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8" name="Google Shape;16798;p61"/>
          <p:cNvGrpSpPr/>
          <p:nvPr/>
        </p:nvGrpSpPr>
        <p:grpSpPr>
          <a:xfrm>
            <a:off x="6150956" y="1977825"/>
            <a:ext cx="235411" cy="347427"/>
            <a:chOff x="6176013" y="1977825"/>
            <a:chExt cx="235411" cy="347427"/>
          </a:xfrm>
        </p:grpSpPr>
        <p:sp>
          <p:nvSpPr>
            <p:cNvPr id="16799" name="Google Shape;16799;p61"/>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61"/>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61"/>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61"/>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61"/>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61"/>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61"/>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61"/>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61"/>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61"/>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61"/>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61"/>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61"/>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61"/>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61"/>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61"/>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61"/>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6" name="Google Shape;16816;p61"/>
          <p:cNvGrpSpPr/>
          <p:nvPr/>
        </p:nvGrpSpPr>
        <p:grpSpPr>
          <a:xfrm>
            <a:off x="6627020" y="1977458"/>
            <a:ext cx="235778" cy="347794"/>
            <a:chOff x="6652077" y="1977458"/>
            <a:chExt cx="235778" cy="347794"/>
          </a:xfrm>
        </p:grpSpPr>
        <p:sp>
          <p:nvSpPr>
            <p:cNvPr id="16817" name="Google Shape;16817;p61"/>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61"/>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61"/>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61"/>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61"/>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61"/>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61"/>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61"/>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61"/>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61"/>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61"/>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61"/>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61"/>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61"/>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61"/>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61"/>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3" name="Google Shape;16833;p61"/>
          <p:cNvGrpSpPr/>
          <p:nvPr/>
        </p:nvGrpSpPr>
        <p:grpSpPr>
          <a:xfrm>
            <a:off x="7047456" y="1997512"/>
            <a:ext cx="394352" cy="308052"/>
            <a:chOff x="7072513" y="1997512"/>
            <a:chExt cx="394352" cy="308052"/>
          </a:xfrm>
        </p:grpSpPr>
        <p:sp>
          <p:nvSpPr>
            <p:cNvPr id="16834" name="Google Shape;16834;p61"/>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61"/>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61"/>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61"/>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61"/>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61"/>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61"/>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61"/>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61"/>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61"/>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61"/>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5" name="Google Shape;16845;p61"/>
          <p:cNvGrpSpPr/>
          <p:nvPr/>
        </p:nvGrpSpPr>
        <p:grpSpPr>
          <a:xfrm>
            <a:off x="7551151" y="1977825"/>
            <a:ext cx="292533" cy="347454"/>
            <a:chOff x="7576208" y="1977825"/>
            <a:chExt cx="292533" cy="347454"/>
          </a:xfrm>
        </p:grpSpPr>
        <p:sp>
          <p:nvSpPr>
            <p:cNvPr id="16846" name="Google Shape;16846;p61"/>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61"/>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61"/>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61"/>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61"/>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61"/>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61"/>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61"/>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61"/>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61"/>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61"/>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61"/>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61"/>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9" name="Google Shape;16859;p61"/>
          <p:cNvGrpSpPr/>
          <p:nvPr/>
        </p:nvGrpSpPr>
        <p:grpSpPr>
          <a:xfrm>
            <a:off x="7998825" y="1977458"/>
            <a:ext cx="320557" cy="347794"/>
            <a:chOff x="8023882" y="1977458"/>
            <a:chExt cx="320557" cy="347794"/>
          </a:xfrm>
        </p:grpSpPr>
        <p:sp>
          <p:nvSpPr>
            <p:cNvPr id="16860" name="Google Shape;16860;p61"/>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61"/>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61"/>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61"/>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61"/>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61"/>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61"/>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61"/>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61"/>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61"/>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61"/>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61"/>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61"/>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61"/>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61"/>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61"/>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61"/>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61"/>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61"/>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61"/>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61"/>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61"/>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61"/>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61"/>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61"/>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61"/>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61"/>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61"/>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61"/>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61"/>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61"/>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61"/>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61"/>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61"/>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61"/>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61"/>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61"/>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61"/>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61"/>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61"/>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0" name="Google Shape;16900;p61"/>
          <p:cNvGrpSpPr/>
          <p:nvPr/>
        </p:nvGrpSpPr>
        <p:grpSpPr>
          <a:xfrm>
            <a:off x="5602617" y="2444819"/>
            <a:ext cx="345147" cy="342630"/>
            <a:chOff x="5627674" y="2444819"/>
            <a:chExt cx="345147" cy="342630"/>
          </a:xfrm>
        </p:grpSpPr>
        <p:sp>
          <p:nvSpPr>
            <p:cNvPr id="16901" name="Google Shape;16901;p61"/>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61"/>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61"/>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61"/>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61"/>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6" name="Google Shape;16906;p61"/>
          <p:cNvGrpSpPr/>
          <p:nvPr/>
        </p:nvGrpSpPr>
        <p:grpSpPr>
          <a:xfrm>
            <a:off x="4628939" y="2440257"/>
            <a:ext cx="396607" cy="348555"/>
            <a:chOff x="4653996" y="2440257"/>
            <a:chExt cx="396607" cy="348555"/>
          </a:xfrm>
        </p:grpSpPr>
        <p:sp>
          <p:nvSpPr>
            <p:cNvPr id="16907" name="Google Shape;16907;p61"/>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61"/>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61"/>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61"/>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61"/>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61"/>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61"/>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61"/>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61"/>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61"/>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61"/>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61"/>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61"/>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61"/>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61"/>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61"/>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61"/>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61"/>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5" name="Google Shape;16925;p61"/>
          <p:cNvGrpSpPr/>
          <p:nvPr/>
        </p:nvGrpSpPr>
        <p:grpSpPr>
          <a:xfrm>
            <a:off x="1829334" y="2895140"/>
            <a:ext cx="301630" cy="374272"/>
            <a:chOff x="1854391" y="2895140"/>
            <a:chExt cx="301630" cy="374272"/>
          </a:xfrm>
        </p:grpSpPr>
        <p:sp>
          <p:nvSpPr>
            <p:cNvPr id="16926" name="Google Shape;16926;p61"/>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61"/>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61"/>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61"/>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61"/>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61"/>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61"/>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61"/>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61"/>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61"/>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61"/>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61"/>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61"/>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61"/>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61"/>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61"/>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61"/>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61"/>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61"/>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61"/>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61"/>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61"/>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61"/>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61"/>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61"/>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61"/>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61"/>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61"/>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61"/>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61"/>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61"/>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61"/>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61"/>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61"/>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61"/>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61"/>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61"/>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61"/>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61"/>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61"/>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61"/>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61"/>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61"/>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61"/>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61"/>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61"/>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61"/>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61"/>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61"/>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5" name="Google Shape;16975;p61"/>
          <p:cNvGrpSpPr/>
          <p:nvPr/>
        </p:nvGrpSpPr>
        <p:grpSpPr>
          <a:xfrm>
            <a:off x="5147760" y="2438370"/>
            <a:ext cx="289518" cy="357651"/>
            <a:chOff x="5172817" y="2438370"/>
            <a:chExt cx="289518" cy="357651"/>
          </a:xfrm>
        </p:grpSpPr>
        <p:sp>
          <p:nvSpPr>
            <p:cNvPr id="16976" name="Google Shape;16976;p61"/>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61"/>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61"/>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61"/>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61"/>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61"/>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61"/>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61"/>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61"/>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61"/>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61"/>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7" name="Google Shape;16987;p61"/>
          <p:cNvGrpSpPr/>
          <p:nvPr/>
        </p:nvGrpSpPr>
        <p:grpSpPr>
          <a:xfrm>
            <a:off x="3209449" y="2484534"/>
            <a:ext cx="388297" cy="293320"/>
            <a:chOff x="3234506" y="2484534"/>
            <a:chExt cx="388297" cy="293320"/>
          </a:xfrm>
        </p:grpSpPr>
        <p:sp>
          <p:nvSpPr>
            <p:cNvPr id="16988" name="Google Shape;16988;p61"/>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61"/>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61"/>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61"/>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61"/>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61"/>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61"/>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61"/>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61"/>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61"/>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61"/>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61"/>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61"/>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61"/>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61"/>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61"/>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4" name="Google Shape;17004;p61"/>
          <p:cNvGrpSpPr/>
          <p:nvPr/>
        </p:nvGrpSpPr>
        <p:grpSpPr>
          <a:xfrm>
            <a:off x="6040092" y="3367036"/>
            <a:ext cx="362553" cy="356498"/>
            <a:chOff x="6065149" y="3367036"/>
            <a:chExt cx="362553" cy="356498"/>
          </a:xfrm>
        </p:grpSpPr>
        <p:sp>
          <p:nvSpPr>
            <p:cNvPr id="17005" name="Google Shape;17005;p61"/>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61"/>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61"/>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61"/>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61"/>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0" name="Google Shape;17010;p61"/>
          <p:cNvGrpSpPr/>
          <p:nvPr/>
        </p:nvGrpSpPr>
        <p:grpSpPr>
          <a:xfrm>
            <a:off x="6515764" y="3367036"/>
            <a:ext cx="362553" cy="356498"/>
            <a:chOff x="6540821" y="3367036"/>
            <a:chExt cx="362553" cy="356498"/>
          </a:xfrm>
        </p:grpSpPr>
        <p:sp>
          <p:nvSpPr>
            <p:cNvPr id="17011" name="Google Shape;17011;p61"/>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61"/>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61"/>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61"/>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61"/>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61"/>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61"/>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8" name="Google Shape;17018;p61"/>
          <p:cNvGrpSpPr/>
          <p:nvPr/>
        </p:nvGrpSpPr>
        <p:grpSpPr>
          <a:xfrm>
            <a:off x="2277401" y="2474704"/>
            <a:ext cx="354479" cy="312561"/>
            <a:chOff x="2302458" y="2474704"/>
            <a:chExt cx="354479" cy="312561"/>
          </a:xfrm>
        </p:grpSpPr>
        <p:sp>
          <p:nvSpPr>
            <p:cNvPr id="17019" name="Google Shape;17019;p61"/>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61"/>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61"/>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61"/>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61"/>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61"/>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61"/>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61"/>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61"/>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61"/>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61"/>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61"/>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1" name="Google Shape;17031;p61"/>
          <p:cNvGrpSpPr/>
          <p:nvPr/>
        </p:nvGrpSpPr>
        <p:grpSpPr>
          <a:xfrm>
            <a:off x="2806053" y="2442538"/>
            <a:ext cx="246002" cy="348922"/>
            <a:chOff x="2831110" y="2442538"/>
            <a:chExt cx="246002" cy="348922"/>
          </a:xfrm>
        </p:grpSpPr>
        <p:sp>
          <p:nvSpPr>
            <p:cNvPr id="17032" name="Google Shape;17032;p61"/>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61"/>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61"/>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61"/>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61"/>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61"/>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61"/>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61"/>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61"/>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61"/>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61"/>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61"/>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61"/>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61"/>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6" name="Google Shape;17046;p61"/>
          <p:cNvGrpSpPr/>
          <p:nvPr/>
        </p:nvGrpSpPr>
        <p:grpSpPr>
          <a:xfrm>
            <a:off x="6991435" y="3367036"/>
            <a:ext cx="362947" cy="356498"/>
            <a:chOff x="7016492" y="3367036"/>
            <a:chExt cx="362947" cy="356498"/>
          </a:xfrm>
        </p:grpSpPr>
        <p:sp>
          <p:nvSpPr>
            <p:cNvPr id="17047" name="Google Shape;17047;p61"/>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61"/>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61"/>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61"/>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61"/>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61"/>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3" name="Google Shape;17053;p61"/>
          <p:cNvGrpSpPr/>
          <p:nvPr/>
        </p:nvGrpSpPr>
        <p:grpSpPr>
          <a:xfrm>
            <a:off x="4806717" y="3817357"/>
            <a:ext cx="362947" cy="356576"/>
            <a:chOff x="5108852" y="3817357"/>
            <a:chExt cx="362947" cy="356576"/>
          </a:xfrm>
        </p:grpSpPr>
        <p:sp>
          <p:nvSpPr>
            <p:cNvPr id="17054" name="Google Shape;17054;p61"/>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61"/>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61"/>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61"/>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8" name="Google Shape;17058;p61"/>
          <p:cNvGrpSpPr/>
          <p:nvPr/>
        </p:nvGrpSpPr>
        <p:grpSpPr>
          <a:xfrm>
            <a:off x="5703585" y="3817357"/>
            <a:ext cx="362947" cy="356576"/>
            <a:chOff x="6005720" y="3817357"/>
            <a:chExt cx="362947" cy="356576"/>
          </a:xfrm>
        </p:grpSpPr>
        <p:sp>
          <p:nvSpPr>
            <p:cNvPr id="17059" name="Google Shape;17059;p61"/>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61"/>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61"/>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61"/>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3" name="Google Shape;17063;p61"/>
          <p:cNvGrpSpPr/>
          <p:nvPr/>
        </p:nvGrpSpPr>
        <p:grpSpPr>
          <a:xfrm>
            <a:off x="5564395" y="3367036"/>
            <a:ext cx="362580" cy="356498"/>
            <a:chOff x="5589452" y="3367036"/>
            <a:chExt cx="362580" cy="356498"/>
          </a:xfrm>
        </p:grpSpPr>
        <p:sp>
          <p:nvSpPr>
            <p:cNvPr id="17064" name="Google Shape;17064;p61"/>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61"/>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61"/>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7" name="Google Shape;17067;p61"/>
          <p:cNvGrpSpPr/>
          <p:nvPr/>
        </p:nvGrpSpPr>
        <p:grpSpPr>
          <a:xfrm>
            <a:off x="7462964" y="3362475"/>
            <a:ext cx="372017" cy="365621"/>
            <a:chOff x="7488021" y="3362475"/>
            <a:chExt cx="372017" cy="365621"/>
          </a:xfrm>
        </p:grpSpPr>
        <p:sp>
          <p:nvSpPr>
            <p:cNvPr id="17068" name="Google Shape;17068;p61"/>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61"/>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61"/>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61"/>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61"/>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61"/>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61"/>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61"/>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61"/>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61"/>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8" name="Google Shape;17078;p61"/>
          <p:cNvGrpSpPr/>
          <p:nvPr/>
        </p:nvGrpSpPr>
        <p:grpSpPr>
          <a:xfrm>
            <a:off x="5088724" y="3367036"/>
            <a:ext cx="362553" cy="356498"/>
            <a:chOff x="5113781" y="3367036"/>
            <a:chExt cx="362553" cy="356498"/>
          </a:xfrm>
        </p:grpSpPr>
        <p:sp>
          <p:nvSpPr>
            <p:cNvPr id="17079" name="Google Shape;17079;p61"/>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61"/>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81" name="Google Shape;17081;p61"/>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82" name="Google Shape;17082;p61"/>
          <p:cNvGrpSpPr/>
          <p:nvPr/>
        </p:nvGrpSpPr>
        <p:grpSpPr>
          <a:xfrm>
            <a:off x="7943564" y="3365489"/>
            <a:ext cx="375818" cy="357651"/>
            <a:chOff x="7968621" y="3365489"/>
            <a:chExt cx="375818" cy="357651"/>
          </a:xfrm>
        </p:grpSpPr>
        <p:sp>
          <p:nvSpPr>
            <p:cNvPr id="17083" name="Google Shape;17083;p61"/>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61"/>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61"/>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61"/>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61"/>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61"/>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61"/>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61"/>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61"/>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61"/>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61"/>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61"/>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5" name="Google Shape;17095;p61"/>
          <p:cNvGrpSpPr/>
          <p:nvPr/>
        </p:nvGrpSpPr>
        <p:grpSpPr>
          <a:xfrm>
            <a:off x="5255151" y="3817357"/>
            <a:ext cx="362947" cy="356576"/>
            <a:chOff x="5557286" y="3817357"/>
            <a:chExt cx="362947" cy="356576"/>
          </a:xfrm>
        </p:grpSpPr>
        <p:grpSp>
          <p:nvGrpSpPr>
            <p:cNvPr id="17096" name="Google Shape;17096;p61"/>
            <p:cNvGrpSpPr/>
            <p:nvPr/>
          </p:nvGrpSpPr>
          <p:grpSpPr>
            <a:xfrm>
              <a:off x="5557286" y="3817357"/>
              <a:ext cx="362947" cy="356576"/>
              <a:chOff x="5557286" y="3817357"/>
              <a:chExt cx="362947" cy="356576"/>
            </a:xfrm>
          </p:grpSpPr>
          <p:sp>
            <p:nvSpPr>
              <p:cNvPr id="17097" name="Google Shape;17097;p61"/>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61"/>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61"/>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00" name="Google Shape;17100;p61"/>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1" name="Google Shape;17101;p61"/>
          <p:cNvGrpSpPr/>
          <p:nvPr/>
        </p:nvGrpSpPr>
        <p:grpSpPr>
          <a:xfrm>
            <a:off x="4358284" y="3817357"/>
            <a:ext cx="362947" cy="356576"/>
            <a:chOff x="4660419" y="3817357"/>
            <a:chExt cx="362947" cy="356576"/>
          </a:xfrm>
        </p:grpSpPr>
        <p:grpSp>
          <p:nvGrpSpPr>
            <p:cNvPr id="17102" name="Google Shape;17102;p61"/>
            <p:cNvGrpSpPr/>
            <p:nvPr/>
          </p:nvGrpSpPr>
          <p:grpSpPr>
            <a:xfrm>
              <a:off x="4660419" y="3817357"/>
              <a:ext cx="362947" cy="356576"/>
              <a:chOff x="4660419" y="3817357"/>
              <a:chExt cx="362947" cy="356576"/>
            </a:xfrm>
          </p:grpSpPr>
          <p:sp>
            <p:nvSpPr>
              <p:cNvPr id="17103" name="Google Shape;17103;p61"/>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61"/>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5" name="Google Shape;17105;p61"/>
            <p:cNvGrpSpPr/>
            <p:nvPr/>
          </p:nvGrpSpPr>
          <p:grpSpPr>
            <a:xfrm>
              <a:off x="4694459" y="3856408"/>
              <a:ext cx="282308" cy="265356"/>
              <a:chOff x="4690600" y="3853050"/>
              <a:chExt cx="289488" cy="272132"/>
            </a:xfrm>
          </p:grpSpPr>
          <p:sp>
            <p:nvSpPr>
              <p:cNvPr id="17106" name="Google Shape;17106;p61"/>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61"/>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08" name="Google Shape;17108;p61"/>
          <p:cNvGrpSpPr/>
          <p:nvPr/>
        </p:nvGrpSpPr>
        <p:grpSpPr>
          <a:xfrm>
            <a:off x="6159823" y="3813323"/>
            <a:ext cx="369882" cy="364325"/>
            <a:chOff x="1190200" y="238125"/>
            <a:chExt cx="5306767" cy="5212083"/>
          </a:xfrm>
        </p:grpSpPr>
        <p:grpSp>
          <p:nvGrpSpPr>
            <p:cNvPr id="17109" name="Google Shape;17109;p61"/>
            <p:cNvGrpSpPr/>
            <p:nvPr/>
          </p:nvGrpSpPr>
          <p:grpSpPr>
            <a:xfrm>
              <a:off x="1190200" y="238125"/>
              <a:ext cx="5212075" cy="5212075"/>
              <a:chOff x="1190200" y="238125"/>
              <a:chExt cx="5212075" cy="5212075"/>
            </a:xfrm>
          </p:grpSpPr>
          <p:sp>
            <p:nvSpPr>
              <p:cNvPr id="17110" name="Google Shape;17110;p61"/>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61"/>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12" name="Google Shape;17112;p61"/>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3" name="Google Shape;17113;p61"/>
          <p:cNvGrpSpPr/>
          <p:nvPr/>
        </p:nvGrpSpPr>
        <p:grpSpPr>
          <a:xfrm>
            <a:off x="3461049" y="3817357"/>
            <a:ext cx="363314" cy="356576"/>
            <a:chOff x="3763184" y="3817357"/>
            <a:chExt cx="363314" cy="356576"/>
          </a:xfrm>
        </p:grpSpPr>
        <p:sp>
          <p:nvSpPr>
            <p:cNvPr id="17114" name="Google Shape;17114;p61"/>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61"/>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61"/>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61"/>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61"/>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9" name="Google Shape;17119;p61"/>
          <p:cNvGrpSpPr/>
          <p:nvPr/>
        </p:nvGrpSpPr>
        <p:grpSpPr>
          <a:xfrm>
            <a:off x="3909850" y="3817357"/>
            <a:ext cx="362947" cy="356576"/>
            <a:chOff x="4211985" y="3817357"/>
            <a:chExt cx="362947" cy="356576"/>
          </a:xfrm>
        </p:grpSpPr>
        <p:sp>
          <p:nvSpPr>
            <p:cNvPr id="17120" name="Google Shape;17120;p61"/>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61"/>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61"/>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3" name="Google Shape;17123;p61"/>
          <p:cNvGrpSpPr/>
          <p:nvPr/>
        </p:nvGrpSpPr>
        <p:grpSpPr>
          <a:xfrm>
            <a:off x="3012615" y="3817357"/>
            <a:ext cx="362920" cy="356865"/>
            <a:chOff x="3314750" y="3817357"/>
            <a:chExt cx="362920" cy="356865"/>
          </a:xfrm>
        </p:grpSpPr>
        <p:grpSp>
          <p:nvGrpSpPr>
            <p:cNvPr id="17124" name="Google Shape;17124;p61"/>
            <p:cNvGrpSpPr/>
            <p:nvPr/>
          </p:nvGrpSpPr>
          <p:grpSpPr>
            <a:xfrm>
              <a:off x="3314750" y="3817357"/>
              <a:ext cx="362920" cy="356865"/>
              <a:chOff x="3314750" y="3817357"/>
              <a:chExt cx="362920" cy="356865"/>
            </a:xfrm>
          </p:grpSpPr>
          <p:sp>
            <p:nvSpPr>
              <p:cNvPr id="17125" name="Google Shape;17125;p61"/>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61"/>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7" name="Google Shape;17127;p61"/>
            <p:cNvGrpSpPr/>
            <p:nvPr/>
          </p:nvGrpSpPr>
          <p:grpSpPr>
            <a:xfrm>
              <a:off x="3394986" y="3894612"/>
              <a:ext cx="202339" cy="202323"/>
              <a:chOff x="935197" y="1793977"/>
              <a:chExt cx="256451" cy="256430"/>
            </a:xfrm>
          </p:grpSpPr>
          <p:sp>
            <p:nvSpPr>
              <p:cNvPr id="17128" name="Google Shape;17128;p6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6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30" name="Google Shape;17130;p61"/>
          <p:cNvGrpSpPr/>
          <p:nvPr/>
        </p:nvGrpSpPr>
        <p:grpSpPr>
          <a:xfrm>
            <a:off x="2564181" y="3817357"/>
            <a:ext cx="362920" cy="356865"/>
            <a:chOff x="2866317" y="3817357"/>
            <a:chExt cx="362920" cy="356865"/>
          </a:xfrm>
        </p:grpSpPr>
        <p:sp>
          <p:nvSpPr>
            <p:cNvPr id="17131" name="Google Shape;17131;p61"/>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61"/>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61"/>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34" name="Google Shape;17134;p6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138" name="Shape 17138"/>
        <p:cNvGrpSpPr/>
        <p:nvPr/>
      </p:nvGrpSpPr>
      <p:grpSpPr>
        <a:xfrm>
          <a:off x="0" y="0"/>
          <a:ext cx="0" cy="0"/>
          <a:chOff x="0" y="0"/>
          <a:chExt cx="0" cy="0"/>
        </a:xfrm>
      </p:grpSpPr>
      <p:pic>
        <p:nvPicPr>
          <p:cNvPr id="17139" name="Google Shape;17139;p6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2" name="Shape 1642"/>
        <p:cNvGrpSpPr/>
        <p:nvPr/>
      </p:nvGrpSpPr>
      <p:grpSpPr>
        <a:xfrm>
          <a:off x="0" y="0"/>
          <a:ext cx="0" cy="0"/>
          <a:chOff x="0" y="0"/>
          <a:chExt cx="0" cy="0"/>
        </a:xfrm>
      </p:grpSpPr>
      <p:sp>
        <p:nvSpPr>
          <p:cNvPr id="1643" name="Google Shape;1643;p29"/>
          <p:cNvSpPr txBox="1"/>
          <p:nvPr>
            <p:ph type="title"/>
          </p:nvPr>
        </p:nvSpPr>
        <p:spPr>
          <a:xfrm>
            <a:off x="720000" y="679500"/>
            <a:ext cx="35280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an angle?</a:t>
            </a:r>
            <a:endParaRPr/>
          </a:p>
        </p:txBody>
      </p:sp>
      <p:sp>
        <p:nvSpPr>
          <p:cNvPr id="1644" name="Google Shape;1644;p29"/>
          <p:cNvSpPr txBox="1"/>
          <p:nvPr>
            <p:ph idx="1" type="body"/>
          </p:nvPr>
        </p:nvSpPr>
        <p:spPr>
          <a:xfrm>
            <a:off x="720000" y="1152000"/>
            <a:ext cx="3528000" cy="33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Albert Sans"/>
                <a:ea typeface="Albert Sans"/>
                <a:cs typeface="Albert Sans"/>
                <a:sym typeface="Albert Sans"/>
              </a:rPr>
              <a:t>The angle is the portion of the plane between two ray lines with a common origin called vertex. </a:t>
            </a:r>
            <a:r>
              <a:rPr lang="en">
                <a:solidFill>
                  <a:schemeClr val="dk1"/>
                </a:solidFill>
              </a:rPr>
              <a:t>Angles start from a point and have two lines that start from that point and generate an opening represented by an arc. The degree of opening of these arcs (and not their extension) is represented by the angle. The line that divides an angle into two equal parts is called a bisector and any point on it is equidistant from both sides of the angle</a:t>
            </a:r>
            <a:endParaRPr>
              <a:solidFill>
                <a:schemeClr val="dk1"/>
              </a:solidFill>
            </a:endParaRPr>
          </a:p>
          <a:p>
            <a:pPr indent="0" lvl="0" marL="0" rtl="0" algn="l">
              <a:spcBef>
                <a:spcPts val="0"/>
              </a:spcBef>
              <a:spcAft>
                <a:spcPts val="0"/>
              </a:spcAft>
              <a:buNone/>
            </a:pPr>
            <a:r>
              <a:t/>
            </a:r>
            <a:endParaRPr b="1">
              <a:solidFill>
                <a:schemeClr val="dk1"/>
              </a:solidFill>
              <a:latin typeface="Albert Sans"/>
              <a:ea typeface="Albert Sans"/>
              <a:cs typeface="Albert Sans"/>
              <a:sym typeface="Albert Sans"/>
            </a:endParaRPr>
          </a:p>
        </p:txBody>
      </p:sp>
      <p:sp>
        <p:nvSpPr>
          <p:cNvPr id="1645" name="Google Shape;1645;p29"/>
          <p:cNvSpPr/>
          <p:nvPr/>
        </p:nvSpPr>
        <p:spPr>
          <a:xfrm>
            <a:off x="4841277" y="3023043"/>
            <a:ext cx="919500" cy="919500"/>
          </a:xfrm>
          <a:prstGeom prst="pie">
            <a:avLst>
              <a:gd fmla="val 16186708" name="adj1"/>
              <a:gd fmla="val 21582631" name="adj2"/>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6" name="Google Shape;1646;p29"/>
          <p:cNvCxnSpPr/>
          <p:nvPr/>
        </p:nvCxnSpPr>
        <p:spPr>
          <a:xfrm>
            <a:off x="5295291" y="1858470"/>
            <a:ext cx="0" cy="1633500"/>
          </a:xfrm>
          <a:prstGeom prst="straightConnector1">
            <a:avLst/>
          </a:prstGeom>
          <a:noFill/>
          <a:ln cap="flat" cmpd="sng" w="28575">
            <a:solidFill>
              <a:schemeClr val="dk1"/>
            </a:solidFill>
            <a:prstDash val="solid"/>
            <a:round/>
            <a:headEnd len="med" w="med" type="none"/>
            <a:tailEnd len="med" w="med" type="none"/>
          </a:ln>
        </p:spPr>
      </p:cxnSp>
      <p:cxnSp>
        <p:nvCxnSpPr>
          <p:cNvPr id="1647" name="Google Shape;1647;p29"/>
          <p:cNvCxnSpPr/>
          <p:nvPr/>
        </p:nvCxnSpPr>
        <p:spPr>
          <a:xfrm rot="10800000">
            <a:off x="5272183" y="3485774"/>
            <a:ext cx="1815000" cy="0"/>
          </a:xfrm>
          <a:prstGeom prst="straightConnector1">
            <a:avLst/>
          </a:prstGeom>
          <a:noFill/>
          <a:ln cap="flat" cmpd="sng" w="28575">
            <a:solidFill>
              <a:schemeClr val="dk1"/>
            </a:solidFill>
            <a:prstDash val="solid"/>
            <a:round/>
            <a:headEnd len="med" w="med" type="none"/>
            <a:tailEnd len="med" w="med" type="none"/>
          </a:ln>
        </p:spPr>
      </p:cxnSp>
      <p:cxnSp>
        <p:nvCxnSpPr>
          <p:cNvPr id="1648" name="Google Shape;1648;p29"/>
          <p:cNvCxnSpPr/>
          <p:nvPr/>
        </p:nvCxnSpPr>
        <p:spPr>
          <a:xfrm flipH="1" rot="10800000">
            <a:off x="5296464" y="1936874"/>
            <a:ext cx="1705800" cy="1548900"/>
          </a:xfrm>
          <a:prstGeom prst="straightConnector1">
            <a:avLst/>
          </a:prstGeom>
          <a:noFill/>
          <a:ln cap="flat" cmpd="sng" w="19050">
            <a:solidFill>
              <a:schemeClr val="dk1"/>
            </a:solidFill>
            <a:prstDash val="dash"/>
            <a:round/>
            <a:headEnd len="med" w="med" type="none"/>
            <a:tailEnd len="med" w="med" type="none"/>
          </a:ln>
        </p:spPr>
      </p:cxnSp>
      <p:sp>
        <p:nvSpPr>
          <p:cNvPr id="1649" name="Google Shape;1649;p29"/>
          <p:cNvSpPr txBox="1"/>
          <p:nvPr>
            <p:ph idx="4294967295" type="subTitle"/>
          </p:nvPr>
        </p:nvSpPr>
        <p:spPr>
          <a:xfrm>
            <a:off x="5680928" y="1270233"/>
            <a:ext cx="1097400" cy="3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ondrina Solid"/>
                <a:ea typeface="Londrina Solid"/>
                <a:cs typeface="Londrina Solid"/>
                <a:sym typeface="Londrina Solid"/>
              </a:rPr>
              <a:t>Angle</a:t>
            </a:r>
            <a:endParaRPr sz="2000">
              <a:latin typeface="Londrina Solid"/>
              <a:ea typeface="Londrina Solid"/>
              <a:cs typeface="Londrina Solid"/>
              <a:sym typeface="Londrina Solid"/>
            </a:endParaRPr>
          </a:p>
        </p:txBody>
      </p:sp>
      <p:sp>
        <p:nvSpPr>
          <p:cNvPr id="1650" name="Google Shape;1650;p29"/>
          <p:cNvSpPr/>
          <p:nvPr/>
        </p:nvSpPr>
        <p:spPr>
          <a:xfrm>
            <a:off x="5418594" y="2976976"/>
            <a:ext cx="158100" cy="15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51" name="Google Shape;1651;p29"/>
          <p:cNvCxnSpPr>
            <a:stCxn id="1649" idx="2"/>
            <a:endCxn id="1650" idx="0"/>
          </p:cNvCxnSpPr>
          <p:nvPr/>
        </p:nvCxnSpPr>
        <p:spPr>
          <a:xfrm rot="5400000">
            <a:off x="5190278" y="1937583"/>
            <a:ext cx="1346700" cy="732000"/>
          </a:xfrm>
          <a:prstGeom prst="curvedConnector3">
            <a:avLst>
              <a:gd fmla="val 50002" name="adj1"/>
            </a:avLst>
          </a:prstGeom>
          <a:noFill/>
          <a:ln cap="flat" cmpd="sng" w="19050">
            <a:solidFill>
              <a:schemeClr val="lt2"/>
            </a:solidFill>
            <a:prstDash val="solid"/>
            <a:round/>
            <a:headEnd len="med" w="med" type="none"/>
            <a:tailEnd len="med" w="med" type="none"/>
          </a:ln>
        </p:spPr>
      </p:cxnSp>
      <p:sp>
        <p:nvSpPr>
          <p:cNvPr id="1652" name="Google Shape;1652;p29"/>
          <p:cNvSpPr txBox="1"/>
          <p:nvPr>
            <p:ph idx="4294967295" type="subTitle"/>
          </p:nvPr>
        </p:nvSpPr>
        <p:spPr>
          <a:xfrm>
            <a:off x="5680928" y="4243491"/>
            <a:ext cx="1097400" cy="3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ondrina Solid"/>
                <a:ea typeface="Londrina Solid"/>
                <a:cs typeface="Londrina Solid"/>
                <a:sym typeface="Londrina Solid"/>
              </a:rPr>
              <a:t>Vertex</a:t>
            </a:r>
            <a:endParaRPr sz="2000">
              <a:latin typeface="Londrina Solid"/>
              <a:ea typeface="Londrina Solid"/>
              <a:cs typeface="Londrina Solid"/>
              <a:sym typeface="Londrina Solid"/>
            </a:endParaRPr>
          </a:p>
        </p:txBody>
      </p:sp>
      <p:sp>
        <p:nvSpPr>
          <p:cNvPr id="1653" name="Google Shape;1653;p29"/>
          <p:cNvSpPr/>
          <p:nvPr/>
        </p:nvSpPr>
        <p:spPr>
          <a:xfrm>
            <a:off x="5211941" y="3403712"/>
            <a:ext cx="158100" cy="15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54" name="Google Shape;1654;p29"/>
          <p:cNvCxnSpPr>
            <a:stCxn id="1652" idx="0"/>
            <a:endCxn id="1653" idx="4"/>
          </p:cNvCxnSpPr>
          <p:nvPr/>
        </p:nvCxnSpPr>
        <p:spPr>
          <a:xfrm flipH="1" rot="5400000">
            <a:off x="5419478" y="3433341"/>
            <a:ext cx="681600" cy="938700"/>
          </a:xfrm>
          <a:prstGeom prst="curvedConnector3">
            <a:avLst>
              <a:gd fmla="val 50006" name="adj1"/>
            </a:avLst>
          </a:prstGeom>
          <a:noFill/>
          <a:ln cap="flat" cmpd="sng" w="19050">
            <a:solidFill>
              <a:schemeClr val="lt2"/>
            </a:solidFill>
            <a:prstDash val="solid"/>
            <a:round/>
            <a:headEnd len="med" w="med" type="none"/>
            <a:tailEnd len="med" w="med" type="none"/>
          </a:ln>
        </p:spPr>
      </p:cxnSp>
      <p:sp>
        <p:nvSpPr>
          <p:cNvPr id="1655" name="Google Shape;1655;p29"/>
          <p:cNvSpPr/>
          <p:nvPr/>
        </p:nvSpPr>
        <p:spPr>
          <a:xfrm>
            <a:off x="6572015" y="2191519"/>
            <a:ext cx="158100" cy="15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9"/>
          <p:cNvSpPr txBox="1"/>
          <p:nvPr>
            <p:ph idx="4294967295" type="subTitle"/>
          </p:nvPr>
        </p:nvSpPr>
        <p:spPr>
          <a:xfrm>
            <a:off x="7280869" y="2677857"/>
            <a:ext cx="1143000" cy="36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Londrina Solid"/>
                <a:ea typeface="Londrina Solid"/>
                <a:cs typeface="Londrina Solid"/>
                <a:sym typeface="Londrina Solid"/>
              </a:rPr>
              <a:t>Bisector</a:t>
            </a:r>
            <a:endParaRPr sz="2000">
              <a:latin typeface="Londrina Solid"/>
              <a:ea typeface="Londrina Solid"/>
              <a:cs typeface="Londrina Solid"/>
              <a:sym typeface="Londrina Solid"/>
            </a:endParaRPr>
          </a:p>
        </p:txBody>
      </p:sp>
      <p:cxnSp>
        <p:nvCxnSpPr>
          <p:cNvPr id="1657" name="Google Shape;1657;p29"/>
          <p:cNvCxnSpPr>
            <a:stCxn id="1656" idx="1"/>
            <a:endCxn id="1655" idx="6"/>
          </p:cNvCxnSpPr>
          <p:nvPr/>
        </p:nvCxnSpPr>
        <p:spPr>
          <a:xfrm rot="10800000">
            <a:off x="6730069" y="2270457"/>
            <a:ext cx="550800" cy="587400"/>
          </a:xfrm>
          <a:prstGeom prst="curvedConnector3">
            <a:avLst>
              <a:gd fmla="val 49996" name="adj1"/>
            </a:avLst>
          </a:prstGeom>
          <a:noFill/>
          <a:ln cap="flat" cmpd="sng" w="19050">
            <a:solidFill>
              <a:schemeClr val="lt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1" name="Shape 1661"/>
        <p:cNvGrpSpPr/>
        <p:nvPr/>
      </p:nvGrpSpPr>
      <p:grpSpPr>
        <a:xfrm>
          <a:off x="0" y="0"/>
          <a:ext cx="0" cy="0"/>
          <a:chOff x="0" y="0"/>
          <a:chExt cx="0" cy="0"/>
        </a:xfrm>
      </p:grpSpPr>
      <p:sp>
        <p:nvSpPr>
          <p:cNvPr id="1662" name="Google Shape;1662;p30"/>
          <p:cNvSpPr txBox="1"/>
          <p:nvPr>
            <p:ph type="title"/>
          </p:nvPr>
        </p:nvSpPr>
        <p:spPr>
          <a:xfrm>
            <a:off x="2286000" y="2421698"/>
            <a:ext cx="4572000" cy="72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Types of angles</a:t>
            </a:r>
            <a:endParaRPr/>
          </a:p>
        </p:txBody>
      </p:sp>
      <p:sp>
        <p:nvSpPr>
          <p:cNvPr id="1663" name="Google Shape;1663;p30"/>
          <p:cNvSpPr txBox="1"/>
          <p:nvPr>
            <p:ph idx="2" type="title"/>
          </p:nvPr>
        </p:nvSpPr>
        <p:spPr>
          <a:xfrm>
            <a:off x="3657600" y="1084897"/>
            <a:ext cx="1828800" cy="133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1664" name="Google Shape;1664;p30"/>
          <p:cNvGrpSpPr/>
          <p:nvPr/>
        </p:nvGrpSpPr>
        <p:grpSpPr>
          <a:xfrm>
            <a:off x="216592" y="1574796"/>
            <a:ext cx="2389609" cy="3266443"/>
            <a:chOff x="3354140" y="1812378"/>
            <a:chExt cx="2041877" cy="2791116"/>
          </a:xfrm>
        </p:grpSpPr>
        <p:sp>
          <p:nvSpPr>
            <p:cNvPr id="1665" name="Google Shape;1665;p30"/>
            <p:cNvSpPr/>
            <p:nvPr/>
          </p:nvSpPr>
          <p:spPr>
            <a:xfrm>
              <a:off x="4015540" y="1884988"/>
              <a:ext cx="881312" cy="1173920"/>
            </a:xfrm>
            <a:custGeom>
              <a:rect b="b" l="l" r="r" t="t"/>
              <a:pathLst>
                <a:path extrusionOk="0" h="19886" w="14928">
                  <a:moveTo>
                    <a:pt x="4684" y="1"/>
                  </a:moveTo>
                  <a:lnTo>
                    <a:pt x="1" y="2275"/>
                  </a:lnTo>
                  <a:lnTo>
                    <a:pt x="741" y="16272"/>
                  </a:lnTo>
                  <a:lnTo>
                    <a:pt x="3698" y="16628"/>
                  </a:lnTo>
                  <a:lnTo>
                    <a:pt x="4821" y="19118"/>
                  </a:lnTo>
                  <a:lnTo>
                    <a:pt x="5424" y="19885"/>
                  </a:lnTo>
                  <a:lnTo>
                    <a:pt x="6410" y="19885"/>
                  </a:lnTo>
                  <a:lnTo>
                    <a:pt x="6547" y="18625"/>
                  </a:lnTo>
                  <a:cubicBezTo>
                    <a:pt x="6110" y="14738"/>
                    <a:pt x="14298" y="12683"/>
                    <a:pt x="14298" y="12683"/>
                  </a:cubicBezTo>
                  <a:lnTo>
                    <a:pt x="14928" y="5261"/>
                  </a:lnTo>
                  <a:lnTo>
                    <a:pt x="46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30"/>
            <p:cNvSpPr/>
            <p:nvPr/>
          </p:nvSpPr>
          <p:spPr>
            <a:xfrm>
              <a:off x="4260015" y="2295264"/>
              <a:ext cx="171622" cy="185362"/>
            </a:xfrm>
            <a:custGeom>
              <a:rect b="b" l="l" r="r" t="t"/>
              <a:pathLst>
                <a:path extrusionOk="0" h="3140" w="2907">
                  <a:moveTo>
                    <a:pt x="2319" y="1"/>
                  </a:moveTo>
                  <a:lnTo>
                    <a:pt x="2111" y="69"/>
                  </a:lnTo>
                  <a:cubicBezTo>
                    <a:pt x="2114" y="77"/>
                    <a:pt x="2319" y="720"/>
                    <a:pt x="2393" y="1397"/>
                  </a:cubicBezTo>
                  <a:cubicBezTo>
                    <a:pt x="2456" y="1988"/>
                    <a:pt x="2430" y="2728"/>
                    <a:pt x="1934" y="2889"/>
                  </a:cubicBezTo>
                  <a:cubicBezTo>
                    <a:pt x="1874" y="2909"/>
                    <a:pt x="1813" y="2919"/>
                    <a:pt x="1753" y="2919"/>
                  </a:cubicBezTo>
                  <a:cubicBezTo>
                    <a:pt x="1656" y="2919"/>
                    <a:pt x="1558" y="2893"/>
                    <a:pt x="1457" y="2841"/>
                  </a:cubicBezTo>
                  <a:cubicBezTo>
                    <a:pt x="719" y="2459"/>
                    <a:pt x="216" y="841"/>
                    <a:pt x="211" y="825"/>
                  </a:cubicBezTo>
                  <a:lnTo>
                    <a:pt x="0" y="889"/>
                  </a:lnTo>
                  <a:cubicBezTo>
                    <a:pt x="21" y="960"/>
                    <a:pt x="538" y="2610"/>
                    <a:pt x="1357" y="3036"/>
                  </a:cubicBezTo>
                  <a:cubicBezTo>
                    <a:pt x="1489" y="3105"/>
                    <a:pt x="1621" y="3139"/>
                    <a:pt x="1753" y="3139"/>
                  </a:cubicBezTo>
                  <a:cubicBezTo>
                    <a:pt x="1837" y="3139"/>
                    <a:pt x="1919" y="3126"/>
                    <a:pt x="2003" y="3097"/>
                  </a:cubicBezTo>
                  <a:cubicBezTo>
                    <a:pt x="2208" y="3031"/>
                    <a:pt x="2369" y="2889"/>
                    <a:pt x="2475" y="2681"/>
                  </a:cubicBezTo>
                  <a:cubicBezTo>
                    <a:pt x="2907" y="1829"/>
                    <a:pt x="2343" y="77"/>
                    <a:pt x="23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30"/>
            <p:cNvSpPr/>
            <p:nvPr/>
          </p:nvSpPr>
          <p:spPr>
            <a:xfrm>
              <a:off x="4205228" y="2367756"/>
              <a:ext cx="72380" cy="24498"/>
            </a:xfrm>
            <a:custGeom>
              <a:rect b="b" l="l" r="r" t="t"/>
              <a:pathLst>
                <a:path extrusionOk="0" h="415" w="1226">
                  <a:moveTo>
                    <a:pt x="1189" y="1"/>
                  </a:moveTo>
                  <a:lnTo>
                    <a:pt x="0" y="198"/>
                  </a:lnTo>
                  <a:lnTo>
                    <a:pt x="37" y="414"/>
                  </a:lnTo>
                  <a:lnTo>
                    <a:pt x="1226" y="217"/>
                  </a:lnTo>
                  <a:lnTo>
                    <a:pt x="118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30"/>
            <p:cNvSpPr/>
            <p:nvPr/>
          </p:nvSpPr>
          <p:spPr>
            <a:xfrm>
              <a:off x="4231382" y="2389539"/>
              <a:ext cx="63642" cy="45809"/>
            </a:xfrm>
            <a:custGeom>
              <a:rect b="b" l="l" r="r" t="t"/>
              <a:pathLst>
                <a:path extrusionOk="0" h="776" w="1078">
                  <a:moveTo>
                    <a:pt x="962" y="1"/>
                  </a:moveTo>
                  <a:lnTo>
                    <a:pt x="0" y="588"/>
                  </a:lnTo>
                  <a:lnTo>
                    <a:pt x="113" y="775"/>
                  </a:lnTo>
                  <a:lnTo>
                    <a:pt x="1078" y="188"/>
                  </a:lnTo>
                  <a:lnTo>
                    <a:pt x="9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30"/>
            <p:cNvSpPr/>
            <p:nvPr/>
          </p:nvSpPr>
          <p:spPr>
            <a:xfrm>
              <a:off x="4266037" y="2417107"/>
              <a:ext cx="38847" cy="45750"/>
            </a:xfrm>
            <a:custGeom>
              <a:rect b="b" l="l" r="r" t="t"/>
              <a:pathLst>
                <a:path extrusionOk="0" h="775" w="658">
                  <a:moveTo>
                    <a:pt x="480" y="0"/>
                  </a:moveTo>
                  <a:lnTo>
                    <a:pt x="1" y="646"/>
                  </a:lnTo>
                  <a:lnTo>
                    <a:pt x="177" y="775"/>
                  </a:lnTo>
                  <a:lnTo>
                    <a:pt x="657" y="132"/>
                  </a:lnTo>
                  <a:lnTo>
                    <a:pt x="48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30"/>
            <p:cNvSpPr/>
            <p:nvPr/>
          </p:nvSpPr>
          <p:spPr>
            <a:xfrm>
              <a:off x="4453836" y="2258074"/>
              <a:ext cx="167489" cy="172611"/>
            </a:xfrm>
            <a:custGeom>
              <a:rect b="b" l="l" r="r" t="t"/>
              <a:pathLst>
                <a:path extrusionOk="0" h="2924" w="2837">
                  <a:moveTo>
                    <a:pt x="2454" y="1"/>
                  </a:moveTo>
                  <a:lnTo>
                    <a:pt x="2241" y="48"/>
                  </a:lnTo>
                  <a:cubicBezTo>
                    <a:pt x="2243" y="64"/>
                    <a:pt x="2602" y="1719"/>
                    <a:pt x="2149" y="2417"/>
                  </a:cubicBezTo>
                  <a:cubicBezTo>
                    <a:pt x="2051" y="2570"/>
                    <a:pt x="1922" y="2660"/>
                    <a:pt x="1759" y="2694"/>
                  </a:cubicBezTo>
                  <a:cubicBezTo>
                    <a:pt x="1721" y="2702"/>
                    <a:pt x="1685" y="2705"/>
                    <a:pt x="1649" y="2705"/>
                  </a:cubicBezTo>
                  <a:cubicBezTo>
                    <a:pt x="1194" y="2705"/>
                    <a:pt x="843" y="2127"/>
                    <a:pt x="623" y="1621"/>
                  </a:cubicBezTo>
                  <a:cubicBezTo>
                    <a:pt x="354" y="997"/>
                    <a:pt x="217" y="335"/>
                    <a:pt x="214" y="327"/>
                  </a:cubicBezTo>
                  <a:lnTo>
                    <a:pt x="1" y="372"/>
                  </a:lnTo>
                  <a:cubicBezTo>
                    <a:pt x="17" y="449"/>
                    <a:pt x="391" y="2251"/>
                    <a:pt x="1184" y="2778"/>
                  </a:cubicBezTo>
                  <a:cubicBezTo>
                    <a:pt x="1332" y="2876"/>
                    <a:pt x="1487" y="2923"/>
                    <a:pt x="1645" y="2923"/>
                  </a:cubicBezTo>
                  <a:cubicBezTo>
                    <a:pt x="1695" y="2923"/>
                    <a:pt x="1751" y="2918"/>
                    <a:pt x="1803" y="2907"/>
                  </a:cubicBezTo>
                  <a:cubicBezTo>
                    <a:pt x="2025" y="2863"/>
                    <a:pt x="2201" y="2739"/>
                    <a:pt x="2333" y="2536"/>
                  </a:cubicBezTo>
                  <a:cubicBezTo>
                    <a:pt x="2836" y="1761"/>
                    <a:pt x="2470" y="72"/>
                    <a:pt x="2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30"/>
            <p:cNvSpPr/>
            <p:nvPr/>
          </p:nvSpPr>
          <p:spPr>
            <a:xfrm>
              <a:off x="4595113" y="2258546"/>
              <a:ext cx="71317" cy="36777"/>
            </a:xfrm>
            <a:custGeom>
              <a:rect b="b" l="l" r="r" t="t"/>
              <a:pathLst>
                <a:path extrusionOk="0" h="623" w="1208">
                  <a:moveTo>
                    <a:pt x="1131" y="1"/>
                  </a:moveTo>
                  <a:lnTo>
                    <a:pt x="1" y="417"/>
                  </a:lnTo>
                  <a:lnTo>
                    <a:pt x="77" y="623"/>
                  </a:lnTo>
                  <a:lnTo>
                    <a:pt x="1208" y="206"/>
                  </a:lnTo>
                  <a:lnTo>
                    <a:pt x="113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30"/>
            <p:cNvSpPr/>
            <p:nvPr/>
          </p:nvSpPr>
          <p:spPr>
            <a:xfrm>
              <a:off x="4594523" y="2308310"/>
              <a:ext cx="67126" cy="15171"/>
            </a:xfrm>
            <a:custGeom>
              <a:rect b="b" l="l" r="r" t="t"/>
              <a:pathLst>
                <a:path extrusionOk="0" h="257" w="1137">
                  <a:moveTo>
                    <a:pt x="8" y="1"/>
                  </a:moveTo>
                  <a:lnTo>
                    <a:pt x="0" y="220"/>
                  </a:lnTo>
                  <a:lnTo>
                    <a:pt x="1131" y="257"/>
                  </a:lnTo>
                  <a:lnTo>
                    <a:pt x="1136" y="38"/>
                  </a:lnTo>
                  <a:lnTo>
                    <a:pt x="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30"/>
            <p:cNvSpPr/>
            <p:nvPr/>
          </p:nvSpPr>
          <p:spPr>
            <a:xfrm>
              <a:off x="4597947" y="2335406"/>
              <a:ext cx="48765" cy="30992"/>
            </a:xfrm>
            <a:custGeom>
              <a:rect b="b" l="l" r="r" t="t"/>
              <a:pathLst>
                <a:path extrusionOk="0" h="525" w="826">
                  <a:moveTo>
                    <a:pt x="90" y="0"/>
                  </a:moveTo>
                  <a:lnTo>
                    <a:pt x="0" y="201"/>
                  </a:lnTo>
                  <a:lnTo>
                    <a:pt x="735" y="525"/>
                  </a:lnTo>
                  <a:lnTo>
                    <a:pt x="825" y="325"/>
                  </a:lnTo>
                  <a:lnTo>
                    <a:pt x="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30"/>
            <p:cNvSpPr/>
            <p:nvPr/>
          </p:nvSpPr>
          <p:spPr>
            <a:xfrm>
              <a:off x="4401705" y="2275193"/>
              <a:ext cx="113942" cy="270605"/>
            </a:xfrm>
            <a:custGeom>
              <a:rect b="b" l="l" r="r" t="t"/>
              <a:pathLst>
                <a:path extrusionOk="0" h="4584" w="1930">
                  <a:moveTo>
                    <a:pt x="770" y="1"/>
                  </a:moveTo>
                  <a:lnTo>
                    <a:pt x="557" y="59"/>
                  </a:lnTo>
                  <a:lnTo>
                    <a:pt x="1669" y="4146"/>
                  </a:lnTo>
                  <a:cubicBezTo>
                    <a:pt x="1447" y="4238"/>
                    <a:pt x="1056" y="4366"/>
                    <a:pt x="740" y="4366"/>
                  </a:cubicBezTo>
                  <a:cubicBezTo>
                    <a:pt x="603" y="4366"/>
                    <a:pt x="480" y="4342"/>
                    <a:pt x="391" y="4280"/>
                  </a:cubicBezTo>
                  <a:cubicBezTo>
                    <a:pt x="301" y="4217"/>
                    <a:pt x="249" y="4117"/>
                    <a:pt x="238" y="3975"/>
                  </a:cubicBezTo>
                  <a:lnTo>
                    <a:pt x="238" y="3975"/>
                  </a:lnTo>
                  <a:lnTo>
                    <a:pt x="697" y="4072"/>
                  </a:lnTo>
                  <a:lnTo>
                    <a:pt x="741" y="3856"/>
                  </a:lnTo>
                  <a:lnTo>
                    <a:pt x="27" y="3709"/>
                  </a:lnTo>
                  <a:lnTo>
                    <a:pt x="19" y="3835"/>
                  </a:lnTo>
                  <a:cubicBezTo>
                    <a:pt x="1" y="4125"/>
                    <a:pt x="85" y="4336"/>
                    <a:pt x="267" y="4462"/>
                  </a:cubicBezTo>
                  <a:cubicBezTo>
                    <a:pt x="399" y="4549"/>
                    <a:pt x="565" y="4584"/>
                    <a:pt x="744" y="4584"/>
                  </a:cubicBezTo>
                  <a:cubicBezTo>
                    <a:pt x="1240" y="4584"/>
                    <a:pt x="1814" y="4325"/>
                    <a:pt x="1846" y="4309"/>
                  </a:cubicBezTo>
                  <a:lnTo>
                    <a:pt x="1930" y="4273"/>
                  </a:lnTo>
                  <a:lnTo>
                    <a:pt x="7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30"/>
            <p:cNvSpPr/>
            <p:nvPr/>
          </p:nvSpPr>
          <p:spPr>
            <a:xfrm>
              <a:off x="4223589" y="2248924"/>
              <a:ext cx="142871" cy="78749"/>
            </a:xfrm>
            <a:custGeom>
              <a:rect b="b" l="l" r="r" t="t"/>
              <a:pathLst>
                <a:path extrusionOk="0" h="1334" w="2420">
                  <a:moveTo>
                    <a:pt x="2420" y="0"/>
                  </a:moveTo>
                  <a:lnTo>
                    <a:pt x="0" y="306"/>
                  </a:lnTo>
                  <a:lnTo>
                    <a:pt x="377" y="1334"/>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30"/>
            <p:cNvSpPr/>
            <p:nvPr/>
          </p:nvSpPr>
          <p:spPr>
            <a:xfrm>
              <a:off x="4434117" y="2150280"/>
              <a:ext cx="147535" cy="64582"/>
            </a:xfrm>
            <a:custGeom>
              <a:rect b="b" l="l" r="r" t="t"/>
              <a:pathLst>
                <a:path extrusionOk="0" h="1094" w="2499">
                  <a:moveTo>
                    <a:pt x="37" y="0"/>
                  </a:moveTo>
                  <a:lnTo>
                    <a:pt x="0" y="1094"/>
                  </a:lnTo>
                  <a:lnTo>
                    <a:pt x="2498" y="630"/>
                  </a:lnTo>
                  <a:lnTo>
                    <a:pt x="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30"/>
            <p:cNvSpPr/>
            <p:nvPr/>
          </p:nvSpPr>
          <p:spPr>
            <a:xfrm>
              <a:off x="4251100" y="2546448"/>
              <a:ext cx="134960" cy="223261"/>
            </a:xfrm>
            <a:custGeom>
              <a:rect b="b" l="l" r="r" t="t"/>
              <a:pathLst>
                <a:path extrusionOk="0" h="3782" w="2286">
                  <a:moveTo>
                    <a:pt x="1764" y="0"/>
                  </a:moveTo>
                  <a:cubicBezTo>
                    <a:pt x="1361" y="0"/>
                    <a:pt x="787" y="669"/>
                    <a:pt x="417" y="1604"/>
                  </a:cubicBezTo>
                  <a:cubicBezTo>
                    <a:pt x="6" y="2634"/>
                    <a:pt x="1" y="3602"/>
                    <a:pt x="401" y="3760"/>
                  </a:cubicBezTo>
                  <a:cubicBezTo>
                    <a:pt x="439" y="3775"/>
                    <a:pt x="479" y="3782"/>
                    <a:pt x="521" y="3782"/>
                  </a:cubicBezTo>
                  <a:cubicBezTo>
                    <a:pt x="923" y="3782"/>
                    <a:pt x="1497" y="3114"/>
                    <a:pt x="1869" y="2179"/>
                  </a:cubicBezTo>
                  <a:cubicBezTo>
                    <a:pt x="2278" y="1145"/>
                    <a:pt x="2286" y="181"/>
                    <a:pt x="1885" y="23"/>
                  </a:cubicBezTo>
                  <a:cubicBezTo>
                    <a:pt x="1847" y="7"/>
                    <a:pt x="1806" y="0"/>
                    <a:pt x="1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30"/>
            <p:cNvSpPr/>
            <p:nvPr/>
          </p:nvSpPr>
          <p:spPr>
            <a:xfrm>
              <a:off x="4300574" y="2558313"/>
              <a:ext cx="73974" cy="58442"/>
            </a:xfrm>
            <a:custGeom>
              <a:rect b="b" l="l" r="r" t="t"/>
              <a:pathLst>
                <a:path extrusionOk="0" h="990" w="1253">
                  <a:moveTo>
                    <a:pt x="929" y="1"/>
                  </a:moveTo>
                  <a:cubicBezTo>
                    <a:pt x="744" y="1"/>
                    <a:pt x="454" y="234"/>
                    <a:pt x="1" y="989"/>
                  </a:cubicBezTo>
                  <a:lnTo>
                    <a:pt x="1253" y="604"/>
                  </a:lnTo>
                  <a:cubicBezTo>
                    <a:pt x="1253" y="604"/>
                    <a:pt x="1227" y="1"/>
                    <a:pt x="9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30"/>
            <p:cNvSpPr/>
            <p:nvPr/>
          </p:nvSpPr>
          <p:spPr>
            <a:xfrm>
              <a:off x="4260723" y="2684289"/>
              <a:ext cx="58978" cy="70957"/>
            </a:xfrm>
            <a:custGeom>
              <a:rect b="b" l="l" r="r" t="t"/>
              <a:pathLst>
                <a:path extrusionOk="0" h="1202" w="999">
                  <a:moveTo>
                    <a:pt x="244" y="1"/>
                  </a:moveTo>
                  <a:cubicBezTo>
                    <a:pt x="201" y="1"/>
                    <a:pt x="175" y="4"/>
                    <a:pt x="175" y="4"/>
                  </a:cubicBezTo>
                  <a:cubicBezTo>
                    <a:pt x="0" y="953"/>
                    <a:pt x="172" y="1202"/>
                    <a:pt x="401" y="1202"/>
                  </a:cubicBezTo>
                  <a:cubicBezTo>
                    <a:pt x="655" y="1202"/>
                    <a:pt x="979" y="895"/>
                    <a:pt x="979" y="895"/>
                  </a:cubicBezTo>
                  <a:cubicBezTo>
                    <a:pt x="998" y="74"/>
                    <a:pt x="443" y="1"/>
                    <a:pt x="24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30"/>
            <p:cNvSpPr/>
            <p:nvPr/>
          </p:nvSpPr>
          <p:spPr>
            <a:xfrm>
              <a:off x="3354140" y="1812378"/>
              <a:ext cx="1898528" cy="1189387"/>
            </a:xfrm>
            <a:custGeom>
              <a:rect b="b" l="l" r="r" t="t"/>
              <a:pathLst>
                <a:path extrusionOk="0" h="20148" w="32158">
                  <a:moveTo>
                    <a:pt x="11204" y="0"/>
                  </a:moveTo>
                  <a:cubicBezTo>
                    <a:pt x="4220" y="4628"/>
                    <a:pt x="1" y="15831"/>
                    <a:pt x="2960" y="18980"/>
                  </a:cubicBezTo>
                  <a:cubicBezTo>
                    <a:pt x="3764" y="19836"/>
                    <a:pt x="5096" y="20148"/>
                    <a:pt x="6609" y="20148"/>
                  </a:cubicBezTo>
                  <a:cubicBezTo>
                    <a:pt x="10664" y="20148"/>
                    <a:pt x="16024" y="17910"/>
                    <a:pt x="16024" y="17910"/>
                  </a:cubicBezTo>
                  <a:cubicBezTo>
                    <a:pt x="9807" y="11912"/>
                    <a:pt x="15860" y="3231"/>
                    <a:pt x="15861" y="3231"/>
                  </a:cubicBezTo>
                  <a:lnTo>
                    <a:pt x="15861" y="3231"/>
                  </a:lnTo>
                  <a:cubicBezTo>
                    <a:pt x="26979" y="5450"/>
                    <a:pt x="24352" y="15884"/>
                    <a:pt x="24352" y="15884"/>
                  </a:cubicBezTo>
                  <a:cubicBezTo>
                    <a:pt x="24352" y="15884"/>
                    <a:pt x="32158" y="9996"/>
                    <a:pt x="29006" y="5369"/>
                  </a:cubicBezTo>
                  <a:cubicBezTo>
                    <a:pt x="25857" y="738"/>
                    <a:pt x="11204" y="0"/>
                    <a:pt x="112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30"/>
            <p:cNvSpPr/>
            <p:nvPr/>
          </p:nvSpPr>
          <p:spPr>
            <a:xfrm>
              <a:off x="3813631" y="1960786"/>
              <a:ext cx="425719" cy="854909"/>
            </a:xfrm>
            <a:custGeom>
              <a:rect b="b" l="l" r="r" t="t"/>
              <a:pathLst>
                <a:path extrusionOk="0" h="14482" w="7211">
                  <a:moveTo>
                    <a:pt x="7055" y="0"/>
                  </a:moveTo>
                  <a:cubicBezTo>
                    <a:pt x="6984" y="72"/>
                    <a:pt x="0" y="7227"/>
                    <a:pt x="3961" y="14482"/>
                  </a:cubicBezTo>
                  <a:lnTo>
                    <a:pt x="4153" y="14377"/>
                  </a:lnTo>
                  <a:cubicBezTo>
                    <a:pt x="271" y="7266"/>
                    <a:pt x="7139" y="224"/>
                    <a:pt x="7211" y="156"/>
                  </a:cubicBezTo>
                  <a:lnTo>
                    <a:pt x="70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30"/>
            <p:cNvSpPr/>
            <p:nvPr/>
          </p:nvSpPr>
          <p:spPr>
            <a:xfrm>
              <a:off x="3594542" y="1865744"/>
              <a:ext cx="462913" cy="1049067"/>
            </a:xfrm>
            <a:custGeom>
              <a:rect b="b" l="l" r="r" t="t"/>
              <a:pathLst>
                <a:path extrusionOk="0" h="17771" w="7841">
                  <a:moveTo>
                    <a:pt x="7693" y="0"/>
                  </a:moveTo>
                  <a:cubicBezTo>
                    <a:pt x="7614" y="74"/>
                    <a:pt x="0" y="7263"/>
                    <a:pt x="277" y="13180"/>
                  </a:cubicBezTo>
                  <a:cubicBezTo>
                    <a:pt x="364" y="15019"/>
                    <a:pt x="1197" y="16566"/>
                    <a:pt x="2754" y="17771"/>
                  </a:cubicBezTo>
                  <a:lnTo>
                    <a:pt x="2889" y="17597"/>
                  </a:lnTo>
                  <a:cubicBezTo>
                    <a:pt x="1384" y="16432"/>
                    <a:pt x="580" y="14943"/>
                    <a:pt x="496" y="13169"/>
                  </a:cubicBezTo>
                  <a:cubicBezTo>
                    <a:pt x="224" y="7356"/>
                    <a:pt x="7767" y="232"/>
                    <a:pt x="7841" y="161"/>
                  </a:cubicBezTo>
                  <a:lnTo>
                    <a:pt x="769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30"/>
            <p:cNvSpPr/>
            <p:nvPr/>
          </p:nvSpPr>
          <p:spPr>
            <a:xfrm>
              <a:off x="3841319" y="2047918"/>
              <a:ext cx="257226" cy="867187"/>
            </a:xfrm>
            <a:custGeom>
              <a:rect b="b" l="l" r="r" t="t"/>
              <a:pathLst>
                <a:path extrusionOk="0" h="14690" w="4357">
                  <a:moveTo>
                    <a:pt x="4177" y="0"/>
                  </a:moveTo>
                  <a:cubicBezTo>
                    <a:pt x="4135" y="58"/>
                    <a:pt x="0" y="5959"/>
                    <a:pt x="865" y="10689"/>
                  </a:cubicBezTo>
                  <a:cubicBezTo>
                    <a:pt x="1173" y="12366"/>
                    <a:pt x="2069" y="13710"/>
                    <a:pt x="3526" y="14690"/>
                  </a:cubicBezTo>
                  <a:lnTo>
                    <a:pt x="3648" y="14508"/>
                  </a:lnTo>
                  <a:cubicBezTo>
                    <a:pt x="2240" y="13562"/>
                    <a:pt x="1378" y="12265"/>
                    <a:pt x="1081" y="10650"/>
                  </a:cubicBezTo>
                  <a:cubicBezTo>
                    <a:pt x="232" y="6012"/>
                    <a:pt x="4314" y="185"/>
                    <a:pt x="4356" y="127"/>
                  </a:cubicBezTo>
                  <a:lnTo>
                    <a:pt x="417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30"/>
            <p:cNvSpPr/>
            <p:nvPr/>
          </p:nvSpPr>
          <p:spPr>
            <a:xfrm>
              <a:off x="4407786" y="1938826"/>
              <a:ext cx="572605" cy="649771"/>
            </a:xfrm>
            <a:custGeom>
              <a:rect b="b" l="l" r="r" t="t"/>
              <a:pathLst>
                <a:path extrusionOk="0" h="11007" w="9699">
                  <a:moveTo>
                    <a:pt x="45" y="1"/>
                  </a:moveTo>
                  <a:lnTo>
                    <a:pt x="1" y="214"/>
                  </a:lnTo>
                  <a:cubicBezTo>
                    <a:pt x="96" y="235"/>
                    <a:pt x="9451" y="2359"/>
                    <a:pt x="8176" y="10972"/>
                  </a:cubicBezTo>
                  <a:lnTo>
                    <a:pt x="8392" y="11006"/>
                  </a:lnTo>
                  <a:cubicBezTo>
                    <a:pt x="9699" y="2191"/>
                    <a:pt x="143" y="22"/>
                    <a:pt x="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30"/>
            <p:cNvSpPr/>
            <p:nvPr/>
          </p:nvSpPr>
          <p:spPr>
            <a:xfrm>
              <a:off x="4621267" y="1958897"/>
              <a:ext cx="376895" cy="500537"/>
            </a:xfrm>
            <a:custGeom>
              <a:rect b="b" l="l" r="r" t="t"/>
              <a:pathLst>
                <a:path extrusionOk="0" h="8479" w="6384">
                  <a:moveTo>
                    <a:pt x="37" y="1"/>
                  </a:moveTo>
                  <a:lnTo>
                    <a:pt x="0" y="217"/>
                  </a:lnTo>
                  <a:cubicBezTo>
                    <a:pt x="61" y="227"/>
                    <a:pt x="6157" y="1347"/>
                    <a:pt x="5809" y="8468"/>
                  </a:cubicBezTo>
                  <a:lnTo>
                    <a:pt x="6028" y="8479"/>
                  </a:lnTo>
                  <a:cubicBezTo>
                    <a:pt x="6383" y="1168"/>
                    <a:pt x="101" y="14"/>
                    <a:pt x="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30"/>
            <p:cNvSpPr/>
            <p:nvPr/>
          </p:nvSpPr>
          <p:spPr>
            <a:xfrm>
              <a:off x="3883000" y="3173668"/>
              <a:ext cx="1135232" cy="1291926"/>
            </a:xfrm>
            <a:custGeom>
              <a:rect b="b" l="l" r="r" t="t"/>
              <a:pathLst>
                <a:path extrusionOk="0" h="21885" w="19229">
                  <a:moveTo>
                    <a:pt x="7614" y="0"/>
                  </a:moveTo>
                  <a:lnTo>
                    <a:pt x="7614" y="2027"/>
                  </a:lnTo>
                  <a:lnTo>
                    <a:pt x="6410" y="2438"/>
                  </a:lnTo>
                  <a:cubicBezTo>
                    <a:pt x="6410" y="2438"/>
                    <a:pt x="0" y="6683"/>
                    <a:pt x="7806" y="12655"/>
                  </a:cubicBezTo>
                  <a:cubicBezTo>
                    <a:pt x="7806" y="12655"/>
                    <a:pt x="3039" y="17365"/>
                    <a:pt x="8573" y="21884"/>
                  </a:cubicBezTo>
                  <a:lnTo>
                    <a:pt x="10271" y="21884"/>
                  </a:lnTo>
                  <a:lnTo>
                    <a:pt x="9704" y="10157"/>
                  </a:lnTo>
                  <a:lnTo>
                    <a:pt x="17568" y="20749"/>
                  </a:lnTo>
                  <a:lnTo>
                    <a:pt x="19228" y="20295"/>
                  </a:lnTo>
                  <a:lnTo>
                    <a:pt x="11077" y="2881"/>
                  </a:lnTo>
                  <a:lnTo>
                    <a:pt x="10300" y="1534"/>
                  </a:lnTo>
                  <a:lnTo>
                    <a:pt x="76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30"/>
            <p:cNvSpPr/>
            <p:nvPr/>
          </p:nvSpPr>
          <p:spPr>
            <a:xfrm>
              <a:off x="4437364" y="3497402"/>
              <a:ext cx="89501" cy="968487"/>
            </a:xfrm>
            <a:custGeom>
              <a:rect b="b" l="l" r="r" t="t"/>
              <a:pathLst>
                <a:path extrusionOk="0" h="16406" w="1516">
                  <a:moveTo>
                    <a:pt x="1452" y="0"/>
                  </a:moveTo>
                  <a:lnTo>
                    <a:pt x="0" y="435"/>
                  </a:lnTo>
                  <a:lnTo>
                    <a:pt x="773" y="16406"/>
                  </a:lnTo>
                  <a:lnTo>
                    <a:pt x="991" y="16395"/>
                  </a:lnTo>
                  <a:lnTo>
                    <a:pt x="227" y="596"/>
                  </a:lnTo>
                  <a:lnTo>
                    <a:pt x="1516" y="209"/>
                  </a:lnTo>
                  <a:lnTo>
                    <a:pt x="14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30"/>
            <p:cNvSpPr/>
            <p:nvPr/>
          </p:nvSpPr>
          <p:spPr>
            <a:xfrm>
              <a:off x="4400466" y="4432713"/>
              <a:ext cx="104614" cy="111158"/>
            </a:xfrm>
            <a:custGeom>
              <a:rect b="b" l="l" r="r" t="t"/>
              <a:pathLst>
                <a:path extrusionOk="0" h="1883" w="1772">
                  <a:moveTo>
                    <a:pt x="1205" y="0"/>
                  </a:moveTo>
                  <a:lnTo>
                    <a:pt x="1" y="164"/>
                  </a:lnTo>
                  <a:lnTo>
                    <a:pt x="220" y="1882"/>
                  </a:lnTo>
                  <a:lnTo>
                    <a:pt x="1772" y="1808"/>
                  </a:lnTo>
                  <a:lnTo>
                    <a:pt x="120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30"/>
            <p:cNvSpPr/>
            <p:nvPr/>
          </p:nvSpPr>
          <p:spPr>
            <a:xfrm>
              <a:off x="4917813" y="4324920"/>
              <a:ext cx="139151" cy="148762"/>
            </a:xfrm>
            <a:custGeom>
              <a:rect b="b" l="l" r="r" t="t"/>
              <a:pathLst>
                <a:path extrusionOk="0" h="2520" w="2357">
                  <a:moveTo>
                    <a:pt x="1508" y="0"/>
                  </a:moveTo>
                  <a:lnTo>
                    <a:pt x="1" y="822"/>
                  </a:lnTo>
                  <a:lnTo>
                    <a:pt x="933" y="2520"/>
                  </a:lnTo>
                  <a:lnTo>
                    <a:pt x="1919" y="2520"/>
                  </a:lnTo>
                  <a:lnTo>
                    <a:pt x="2357" y="2261"/>
                  </a:lnTo>
                  <a:lnTo>
                    <a:pt x="150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30"/>
            <p:cNvSpPr/>
            <p:nvPr/>
          </p:nvSpPr>
          <p:spPr>
            <a:xfrm>
              <a:off x="4345383" y="4412170"/>
              <a:ext cx="165010" cy="71311"/>
            </a:xfrm>
            <a:custGeom>
              <a:rect b="b" l="l" r="r" t="t"/>
              <a:pathLst>
                <a:path extrusionOk="0" h="1208" w="2795">
                  <a:moveTo>
                    <a:pt x="2794" y="1"/>
                  </a:moveTo>
                  <a:lnTo>
                    <a:pt x="1" y="578"/>
                  </a:lnTo>
                  <a:lnTo>
                    <a:pt x="275" y="1208"/>
                  </a:lnTo>
                  <a:lnTo>
                    <a:pt x="2705" y="1042"/>
                  </a:lnTo>
                  <a:lnTo>
                    <a:pt x="279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30"/>
            <p:cNvSpPr/>
            <p:nvPr/>
          </p:nvSpPr>
          <p:spPr>
            <a:xfrm>
              <a:off x="4880619" y="4299064"/>
              <a:ext cx="159992" cy="122965"/>
            </a:xfrm>
            <a:custGeom>
              <a:rect b="b" l="l" r="r" t="t"/>
              <a:pathLst>
                <a:path extrusionOk="0" h="2083" w="2710">
                  <a:moveTo>
                    <a:pt x="2330" y="1"/>
                  </a:moveTo>
                  <a:lnTo>
                    <a:pt x="1" y="1287"/>
                  </a:lnTo>
                  <a:lnTo>
                    <a:pt x="467" y="2083"/>
                  </a:lnTo>
                  <a:lnTo>
                    <a:pt x="2710" y="1363"/>
                  </a:lnTo>
                  <a:lnTo>
                    <a:pt x="233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30"/>
            <p:cNvSpPr/>
            <p:nvPr/>
          </p:nvSpPr>
          <p:spPr>
            <a:xfrm>
              <a:off x="4947509" y="4398238"/>
              <a:ext cx="448508" cy="120485"/>
            </a:xfrm>
            <a:custGeom>
              <a:rect b="b" l="l" r="r" t="t"/>
              <a:pathLst>
                <a:path extrusionOk="0" h="2041" w="7597">
                  <a:moveTo>
                    <a:pt x="2142" y="0"/>
                  </a:moveTo>
                  <a:cubicBezTo>
                    <a:pt x="1631" y="0"/>
                    <a:pt x="1498" y="774"/>
                    <a:pt x="1498" y="774"/>
                  </a:cubicBezTo>
                  <a:lnTo>
                    <a:pt x="1" y="774"/>
                  </a:lnTo>
                  <a:lnTo>
                    <a:pt x="1" y="1393"/>
                  </a:lnTo>
                  <a:cubicBezTo>
                    <a:pt x="883" y="1884"/>
                    <a:pt x="2126" y="2041"/>
                    <a:pt x="3351" y="2041"/>
                  </a:cubicBezTo>
                  <a:cubicBezTo>
                    <a:pt x="5501" y="2041"/>
                    <a:pt x="7596" y="1560"/>
                    <a:pt x="7596" y="1560"/>
                  </a:cubicBezTo>
                  <a:cubicBezTo>
                    <a:pt x="7399" y="760"/>
                    <a:pt x="6573" y="510"/>
                    <a:pt x="5617" y="510"/>
                  </a:cubicBezTo>
                  <a:cubicBezTo>
                    <a:pt x="4015" y="510"/>
                    <a:pt x="2046" y="1212"/>
                    <a:pt x="2046" y="1212"/>
                  </a:cubicBezTo>
                  <a:cubicBezTo>
                    <a:pt x="2046" y="1212"/>
                    <a:pt x="2813" y="97"/>
                    <a:pt x="2228" y="7"/>
                  </a:cubicBezTo>
                  <a:cubicBezTo>
                    <a:pt x="2198" y="3"/>
                    <a:pt x="2170" y="0"/>
                    <a:pt x="21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30"/>
            <p:cNvSpPr/>
            <p:nvPr/>
          </p:nvSpPr>
          <p:spPr>
            <a:xfrm>
              <a:off x="4944912" y="4459337"/>
              <a:ext cx="441600" cy="45750"/>
            </a:xfrm>
            <a:custGeom>
              <a:rect b="b" l="l" r="r" t="t"/>
              <a:pathLst>
                <a:path extrusionOk="0" h="775" w="7480">
                  <a:moveTo>
                    <a:pt x="7421" y="0"/>
                  </a:moveTo>
                  <a:cubicBezTo>
                    <a:pt x="5926" y="417"/>
                    <a:pt x="4610" y="556"/>
                    <a:pt x="3522" y="556"/>
                  </a:cubicBezTo>
                  <a:cubicBezTo>
                    <a:pt x="1372" y="556"/>
                    <a:pt x="109" y="14"/>
                    <a:pt x="90" y="5"/>
                  </a:cubicBezTo>
                  <a:lnTo>
                    <a:pt x="0" y="206"/>
                  </a:lnTo>
                  <a:cubicBezTo>
                    <a:pt x="21" y="214"/>
                    <a:pt x="1320" y="775"/>
                    <a:pt x="3526" y="775"/>
                  </a:cubicBezTo>
                  <a:cubicBezTo>
                    <a:pt x="4631" y="775"/>
                    <a:pt x="5964" y="635"/>
                    <a:pt x="7479" y="211"/>
                  </a:cubicBezTo>
                  <a:lnTo>
                    <a:pt x="742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30"/>
            <p:cNvSpPr/>
            <p:nvPr/>
          </p:nvSpPr>
          <p:spPr>
            <a:xfrm>
              <a:off x="5042619" y="4441568"/>
              <a:ext cx="49178" cy="29929"/>
            </a:xfrm>
            <a:custGeom>
              <a:rect b="b" l="l" r="r" t="t"/>
              <a:pathLst>
                <a:path extrusionOk="0" h="507" w="833">
                  <a:moveTo>
                    <a:pt x="751" y="1"/>
                  </a:moveTo>
                  <a:lnTo>
                    <a:pt x="0" y="301"/>
                  </a:lnTo>
                  <a:lnTo>
                    <a:pt x="79" y="507"/>
                  </a:lnTo>
                  <a:lnTo>
                    <a:pt x="833" y="204"/>
                  </a:lnTo>
                  <a:lnTo>
                    <a:pt x="7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30"/>
            <p:cNvSpPr/>
            <p:nvPr/>
          </p:nvSpPr>
          <p:spPr>
            <a:xfrm>
              <a:off x="5077274" y="4451840"/>
              <a:ext cx="36957" cy="35242"/>
            </a:xfrm>
            <a:custGeom>
              <a:rect b="b" l="l" r="r" t="t"/>
              <a:pathLst>
                <a:path extrusionOk="0" h="597" w="626">
                  <a:moveTo>
                    <a:pt x="478" y="1"/>
                  </a:moveTo>
                  <a:lnTo>
                    <a:pt x="1" y="433"/>
                  </a:lnTo>
                  <a:lnTo>
                    <a:pt x="148" y="596"/>
                  </a:lnTo>
                  <a:lnTo>
                    <a:pt x="625" y="164"/>
                  </a:lnTo>
                  <a:lnTo>
                    <a:pt x="4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30"/>
            <p:cNvSpPr/>
            <p:nvPr/>
          </p:nvSpPr>
          <p:spPr>
            <a:xfrm>
              <a:off x="4400466" y="4483009"/>
              <a:ext cx="448508" cy="120485"/>
            </a:xfrm>
            <a:custGeom>
              <a:rect b="b" l="l" r="r" t="t"/>
              <a:pathLst>
                <a:path extrusionOk="0" h="2041" w="7597">
                  <a:moveTo>
                    <a:pt x="2142" y="1"/>
                  </a:moveTo>
                  <a:cubicBezTo>
                    <a:pt x="1628" y="1"/>
                    <a:pt x="1498" y="774"/>
                    <a:pt x="1498" y="774"/>
                  </a:cubicBezTo>
                  <a:lnTo>
                    <a:pt x="1" y="774"/>
                  </a:lnTo>
                  <a:lnTo>
                    <a:pt x="1" y="1394"/>
                  </a:lnTo>
                  <a:cubicBezTo>
                    <a:pt x="882" y="1885"/>
                    <a:pt x="2124" y="2041"/>
                    <a:pt x="3350" y="2041"/>
                  </a:cubicBezTo>
                  <a:cubicBezTo>
                    <a:pt x="5499" y="2041"/>
                    <a:pt x="7596" y="1560"/>
                    <a:pt x="7596" y="1560"/>
                  </a:cubicBezTo>
                  <a:cubicBezTo>
                    <a:pt x="7398" y="761"/>
                    <a:pt x="6572" y="510"/>
                    <a:pt x="5616" y="510"/>
                  </a:cubicBezTo>
                  <a:cubicBezTo>
                    <a:pt x="4014" y="510"/>
                    <a:pt x="2046" y="1212"/>
                    <a:pt x="2046" y="1212"/>
                  </a:cubicBezTo>
                  <a:cubicBezTo>
                    <a:pt x="2046" y="1212"/>
                    <a:pt x="2813" y="97"/>
                    <a:pt x="2228" y="8"/>
                  </a:cubicBezTo>
                  <a:cubicBezTo>
                    <a:pt x="2198" y="3"/>
                    <a:pt x="2169" y="1"/>
                    <a:pt x="21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30"/>
            <p:cNvSpPr/>
            <p:nvPr/>
          </p:nvSpPr>
          <p:spPr>
            <a:xfrm>
              <a:off x="4397396" y="4547237"/>
              <a:ext cx="444257" cy="50886"/>
            </a:xfrm>
            <a:custGeom>
              <a:rect b="b" l="l" r="r" t="t"/>
              <a:pathLst>
                <a:path extrusionOk="0" h="862" w="7525">
                  <a:moveTo>
                    <a:pt x="7461" y="0"/>
                  </a:moveTo>
                  <a:cubicBezTo>
                    <a:pt x="5907" y="474"/>
                    <a:pt x="4569" y="632"/>
                    <a:pt x="3476" y="632"/>
                  </a:cubicBezTo>
                  <a:cubicBezTo>
                    <a:pt x="1321" y="632"/>
                    <a:pt x="120" y="18"/>
                    <a:pt x="103" y="8"/>
                  </a:cubicBezTo>
                  <a:lnTo>
                    <a:pt x="0" y="203"/>
                  </a:lnTo>
                  <a:cubicBezTo>
                    <a:pt x="74" y="243"/>
                    <a:pt x="1281" y="862"/>
                    <a:pt x="3447" y="862"/>
                  </a:cubicBezTo>
                  <a:cubicBezTo>
                    <a:pt x="4562" y="862"/>
                    <a:pt x="5927" y="698"/>
                    <a:pt x="7524" y="211"/>
                  </a:cubicBezTo>
                  <a:lnTo>
                    <a:pt x="74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30"/>
            <p:cNvSpPr/>
            <p:nvPr/>
          </p:nvSpPr>
          <p:spPr>
            <a:xfrm>
              <a:off x="4502365" y="4526811"/>
              <a:ext cx="49710" cy="32291"/>
            </a:xfrm>
            <a:custGeom>
              <a:rect b="b" l="l" r="r" t="t"/>
              <a:pathLst>
                <a:path extrusionOk="0" h="547" w="842">
                  <a:moveTo>
                    <a:pt x="749" y="1"/>
                  </a:moveTo>
                  <a:lnTo>
                    <a:pt x="1" y="349"/>
                  </a:lnTo>
                  <a:lnTo>
                    <a:pt x="93" y="546"/>
                  </a:lnTo>
                  <a:lnTo>
                    <a:pt x="842" y="198"/>
                  </a:lnTo>
                  <a:lnTo>
                    <a:pt x="7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30"/>
            <p:cNvSpPr/>
            <p:nvPr/>
          </p:nvSpPr>
          <p:spPr>
            <a:xfrm>
              <a:off x="4527456" y="4535548"/>
              <a:ext cx="43452" cy="41618"/>
            </a:xfrm>
            <a:custGeom>
              <a:rect b="b" l="l" r="r" t="t"/>
              <a:pathLst>
                <a:path extrusionOk="0" h="705" w="736">
                  <a:moveTo>
                    <a:pt x="588" y="0"/>
                  </a:moveTo>
                  <a:lnTo>
                    <a:pt x="0" y="543"/>
                  </a:lnTo>
                  <a:lnTo>
                    <a:pt x="148" y="704"/>
                  </a:lnTo>
                  <a:lnTo>
                    <a:pt x="736" y="161"/>
                  </a:lnTo>
                  <a:lnTo>
                    <a:pt x="5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30"/>
            <p:cNvSpPr/>
            <p:nvPr/>
          </p:nvSpPr>
          <p:spPr>
            <a:xfrm>
              <a:off x="4735328" y="2801055"/>
              <a:ext cx="394607" cy="611282"/>
            </a:xfrm>
            <a:custGeom>
              <a:rect b="b" l="l" r="r" t="t"/>
              <a:pathLst>
                <a:path extrusionOk="0" h="10355" w="6684">
                  <a:moveTo>
                    <a:pt x="5969" y="0"/>
                  </a:moveTo>
                  <a:cubicBezTo>
                    <a:pt x="5176" y="0"/>
                    <a:pt x="2846" y="2179"/>
                    <a:pt x="2029" y="2970"/>
                  </a:cubicBezTo>
                  <a:cubicBezTo>
                    <a:pt x="1874" y="2628"/>
                    <a:pt x="1734" y="2377"/>
                    <a:pt x="1734" y="2377"/>
                  </a:cubicBezTo>
                  <a:lnTo>
                    <a:pt x="127" y="3700"/>
                  </a:lnTo>
                  <a:lnTo>
                    <a:pt x="954" y="4654"/>
                  </a:lnTo>
                  <a:lnTo>
                    <a:pt x="0" y="8091"/>
                  </a:lnTo>
                  <a:lnTo>
                    <a:pt x="272" y="10355"/>
                  </a:lnTo>
                  <a:cubicBezTo>
                    <a:pt x="272" y="10355"/>
                    <a:pt x="2124" y="8536"/>
                    <a:pt x="1890" y="5853"/>
                  </a:cubicBezTo>
                  <a:lnTo>
                    <a:pt x="1890" y="5853"/>
                  </a:lnTo>
                  <a:cubicBezTo>
                    <a:pt x="1890" y="5853"/>
                    <a:pt x="2460" y="6096"/>
                    <a:pt x="2940" y="6096"/>
                  </a:cubicBezTo>
                  <a:cubicBezTo>
                    <a:pt x="3606" y="6096"/>
                    <a:pt x="4101" y="5631"/>
                    <a:pt x="2673" y="3413"/>
                  </a:cubicBezTo>
                  <a:cubicBezTo>
                    <a:pt x="2673" y="3413"/>
                    <a:pt x="6684" y="896"/>
                    <a:pt x="6186" y="106"/>
                  </a:cubicBezTo>
                  <a:cubicBezTo>
                    <a:pt x="6140" y="33"/>
                    <a:pt x="6066" y="0"/>
                    <a:pt x="59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30"/>
            <p:cNvSpPr/>
            <p:nvPr/>
          </p:nvSpPr>
          <p:spPr>
            <a:xfrm>
              <a:off x="4729070" y="2931399"/>
              <a:ext cx="184610" cy="349177"/>
            </a:xfrm>
            <a:custGeom>
              <a:rect b="b" l="l" r="r" t="t"/>
              <a:pathLst>
                <a:path extrusionOk="0" h="5915" w="3127">
                  <a:moveTo>
                    <a:pt x="1872" y="1"/>
                  </a:moveTo>
                  <a:lnTo>
                    <a:pt x="75" y="1479"/>
                  </a:lnTo>
                  <a:lnTo>
                    <a:pt x="939" y="2473"/>
                  </a:lnTo>
                  <a:lnTo>
                    <a:pt x="1" y="5854"/>
                  </a:lnTo>
                  <a:lnTo>
                    <a:pt x="212" y="5915"/>
                  </a:lnTo>
                  <a:lnTo>
                    <a:pt x="1181" y="2420"/>
                  </a:lnTo>
                  <a:lnTo>
                    <a:pt x="388" y="1506"/>
                  </a:lnTo>
                  <a:lnTo>
                    <a:pt x="1809" y="338"/>
                  </a:lnTo>
                  <a:cubicBezTo>
                    <a:pt x="2225" y="1118"/>
                    <a:pt x="2684" y="2336"/>
                    <a:pt x="2286" y="2618"/>
                  </a:cubicBezTo>
                  <a:cubicBezTo>
                    <a:pt x="2236" y="2653"/>
                    <a:pt x="2199" y="2663"/>
                    <a:pt x="2173" y="2663"/>
                  </a:cubicBezTo>
                  <a:cubicBezTo>
                    <a:pt x="2151" y="2663"/>
                    <a:pt x="2136" y="2656"/>
                    <a:pt x="2128" y="2652"/>
                  </a:cubicBezTo>
                  <a:cubicBezTo>
                    <a:pt x="1856" y="2525"/>
                    <a:pt x="1693" y="1561"/>
                    <a:pt x="1653" y="984"/>
                  </a:cubicBezTo>
                  <a:lnTo>
                    <a:pt x="1434" y="1000"/>
                  </a:lnTo>
                  <a:cubicBezTo>
                    <a:pt x="1453" y="1271"/>
                    <a:pt x="1569" y="2631"/>
                    <a:pt x="2033" y="2850"/>
                  </a:cubicBezTo>
                  <a:cubicBezTo>
                    <a:pt x="2071" y="2867"/>
                    <a:pt x="2119" y="2882"/>
                    <a:pt x="2174" y="2882"/>
                  </a:cubicBezTo>
                  <a:cubicBezTo>
                    <a:pt x="2242" y="2882"/>
                    <a:pt x="2323" y="2860"/>
                    <a:pt x="2412" y="2797"/>
                  </a:cubicBezTo>
                  <a:cubicBezTo>
                    <a:pt x="3126" y="2291"/>
                    <a:pt x="2059" y="335"/>
                    <a:pt x="1935" y="114"/>
                  </a:cubicBezTo>
                  <a:lnTo>
                    <a:pt x="18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30"/>
            <p:cNvSpPr/>
            <p:nvPr/>
          </p:nvSpPr>
          <p:spPr>
            <a:xfrm>
              <a:off x="4846555" y="3093974"/>
              <a:ext cx="16412" cy="56671"/>
            </a:xfrm>
            <a:custGeom>
              <a:rect b="b" l="l" r="r" t="t"/>
              <a:pathLst>
                <a:path extrusionOk="0" h="960" w="278">
                  <a:moveTo>
                    <a:pt x="219" y="1"/>
                  </a:moveTo>
                  <a:lnTo>
                    <a:pt x="1" y="14"/>
                  </a:lnTo>
                  <a:lnTo>
                    <a:pt x="58" y="960"/>
                  </a:lnTo>
                  <a:lnTo>
                    <a:pt x="277" y="947"/>
                  </a:lnTo>
                  <a:lnTo>
                    <a:pt x="21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30"/>
            <p:cNvSpPr/>
            <p:nvPr/>
          </p:nvSpPr>
          <p:spPr>
            <a:xfrm>
              <a:off x="4854643" y="3115757"/>
              <a:ext cx="92630" cy="12987"/>
            </a:xfrm>
            <a:custGeom>
              <a:rect b="b" l="l" r="r" t="t"/>
              <a:pathLst>
                <a:path extrusionOk="0" h="220" w="1569">
                  <a:moveTo>
                    <a:pt x="1" y="1"/>
                  </a:moveTo>
                  <a:lnTo>
                    <a:pt x="1" y="219"/>
                  </a:lnTo>
                  <a:lnTo>
                    <a:pt x="1569" y="219"/>
                  </a:lnTo>
                  <a:lnTo>
                    <a:pt x="15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30"/>
            <p:cNvSpPr/>
            <p:nvPr/>
          </p:nvSpPr>
          <p:spPr>
            <a:xfrm>
              <a:off x="4874893" y="3064576"/>
              <a:ext cx="57916" cy="22964"/>
            </a:xfrm>
            <a:custGeom>
              <a:rect b="b" l="l" r="r" t="t"/>
              <a:pathLst>
                <a:path extrusionOk="0" h="389" w="981">
                  <a:moveTo>
                    <a:pt x="941" y="1"/>
                  </a:moveTo>
                  <a:lnTo>
                    <a:pt x="0" y="172"/>
                  </a:lnTo>
                  <a:lnTo>
                    <a:pt x="40" y="388"/>
                  </a:lnTo>
                  <a:lnTo>
                    <a:pt x="981" y="217"/>
                  </a:lnTo>
                  <a:lnTo>
                    <a:pt x="9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30"/>
            <p:cNvSpPr/>
            <p:nvPr/>
          </p:nvSpPr>
          <p:spPr>
            <a:xfrm>
              <a:off x="4874539" y="3004363"/>
              <a:ext cx="27334" cy="29162"/>
            </a:xfrm>
            <a:custGeom>
              <a:rect b="b" l="l" r="r" t="t"/>
              <a:pathLst>
                <a:path extrusionOk="0" h="494" w="463">
                  <a:moveTo>
                    <a:pt x="293" y="1"/>
                  </a:moveTo>
                  <a:lnTo>
                    <a:pt x="1" y="354"/>
                  </a:lnTo>
                  <a:lnTo>
                    <a:pt x="170" y="494"/>
                  </a:lnTo>
                  <a:lnTo>
                    <a:pt x="462" y="140"/>
                  </a:lnTo>
                  <a:lnTo>
                    <a:pt x="2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30"/>
            <p:cNvSpPr/>
            <p:nvPr/>
          </p:nvSpPr>
          <p:spPr>
            <a:xfrm>
              <a:off x="3798930" y="3339490"/>
              <a:ext cx="378312" cy="364585"/>
            </a:xfrm>
            <a:custGeom>
              <a:rect b="b" l="l" r="r" t="t"/>
              <a:pathLst>
                <a:path extrusionOk="0" h="6176" w="6408">
                  <a:moveTo>
                    <a:pt x="1206" y="0"/>
                  </a:moveTo>
                  <a:lnTo>
                    <a:pt x="1206" y="0"/>
                  </a:lnTo>
                  <a:cubicBezTo>
                    <a:pt x="0" y="1803"/>
                    <a:pt x="1752" y="2155"/>
                    <a:pt x="3302" y="2155"/>
                  </a:cubicBezTo>
                  <a:cubicBezTo>
                    <a:pt x="4294" y="2155"/>
                    <a:pt x="5204" y="2011"/>
                    <a:pt x="5204" y="2011"/>
                  </a:cubicBezTo>
                  <a:lnTo>
                    <a:pt x="5204" y="2011"/>
                  </a:lnTo>
                  <a:cubicBezTo>
                    <a:pt x="4358" y="2773"/>
                    <a:pt x="4234" y="3566"/>
                    <a:pt x="4279" y="4101"/>
                  </a:cubicBezTo>
                  <a:lnTo>
                    <a:pt x="2012" y="4011"/>
                  </a:lnTo>
                  <a:lnTo>
                    <a:pt x="2247" y="6175"/>
                  </a:lnTo>
                  <a:lnTo>
                    <a:pt x="6271" y="5026"/>
                  </a:lnTo>
                  <a:lnTo>
                    <a:pt x="6408" y="1711"/>
                  </a:lnTo>
                  <a:lnTo>
                    <a:pt x="2739" y="288"/>
                  </a:lnTo>
                  <a:lnTo>
                    <a:pt x="12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30"/>
            <p:cNvSpPr/>
            <p:nvPr/>
          </p:nvSpPr>
          <p:spPr>
            <a:xfrm>
              <a:off x="3926275" y="3453364"/>
              <a:ext cx="184256" cy="225622"/>
            </a:xfrm>
            <a:custGeom>
              <a:rect b="b" l="l" r="r" t="t"/>
              <a:pathLst>
                <a:path extrusionOk="0" h="3822" w="3121">
                  <a:moveTo>
                    <a:pt x="2973" y="0"/>
                  </a:moveTo>
                  <a:cubicBezTo>
                    <a:pt x="2960" y="16"/>
                    <a:pt x="1513" y="1329"/>
                    <a:pt x="2219" y="2947"/>
                  </a:cubicBezTo>
                  <a:lnTo>
                    <a:pt x="0" y="3614"/>
                  </a:lnTo>
                  <a:lnTo>
                    <a:pt x="63" y="3822"/>
                  </a:lnTo>
                  <a:lnTo>
                    <a:pt x="2527" y="3081"/>
                  </a:lnTo>
                  <a:lnTo>
                    <a:pt x="2469" y="2965"/>
                  </a:lnTo>
                  <a:cubicBezTo>
                    <a:pt x="1713" y="1447"/>
                    <a:pt x="3062" y="217"/>
                    <a:pt x="3120" y="164"/>
                  </a:cubicBezTo>
                  <a:lnTo>
                    <a:pt x="29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30"/>
            <p:cNvSpPr/>
            <p:nvPr/>
          </p:nvSpPr>
          <p:spPr>
            <a:xfrm>
              <a:off x="3926570" y="3603189"/>
              <a:ext cx="132598" cy="43448"/>
            </a:xfrm>
            <a:custGeom>
              <a:rect b="b" l="l" r="r" t="t"/>
              <a:pathLst>
                <a:path extrusionOk="0" h="736" w="2246">
                  <a:moveTo>
                    <a:pt x="2196" y="0"/>
                  </a:moveTo>
                  <a:lnTo>
                    <a:pt x="0" y="522"/>
                  </a:lnTo>
                  <a:lnTo>
                    <a:pt x="50" y="736"/>
                  </a:lnTo>
                  <a:lnTo>
                    <a:pt x="2246" y="214"/>
                  </a:lnTo>
                  <a:lnTo>
                    <a:pt x="219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30"/>
            <p:cNvSpPr/>
            <p:nvPr/>
          </p:nvSpPr>
          <p:spPr>
            <a:xfrm>
              <a:off x="3920017" y="3581878"/>
              <a:ext cx="133897" cy="28513"/>
            </a:xfrm>
            <a:custGeom>
              <a:rect b="b" l="l" r="r" t="t"/>
              <a:pathLst>
                <a:path extrusionOk="0" h="483" w="2268">
                  <a:moveTo>
                    <a:pt x="2241" y="0"/>
                  </a:moveTo>
                  <a:lnTo>
                    <a:pt x="1" y="267"/>
                  </a:lnTo>
                  <a:lnTo>
                    <a:pt x="27" y="483"/>
                  </a:lnTo>
                  <a:lnTo>
                    <a:pt x="2267" y="219"/>
                  </a:lnTo>
                  <a:lnTo>
                    <a:pt x="22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30"/>
            <p:cNvSpPr/>
            <p:nvPr/>
          </p:nvSpPr>
          <p:spPr>
            <a:xfrm>
              <a:off x="4482941" y="3133349"/>
              <a:ext cx="242644" cy="288728"/>
            </a:xfrm>
            <a:custGeom>
              <a:rect b="b" l="l" r="r" t="t"/>
              <a:pathLst>
                <a:path extrusionOk="0" h="4891" w="4110">
                  <a:moveTo>
                    <a:pt x="601" y="0"/>
                  </a:moveTo>
                  <a:lnTo>
                    <a:pt x="1" y="683"/>
                  </a:lnTo>
                  <a:cubicBezTo>
                    <a:pt x="1" y="683"/>
                    <a:pt x="994" y="4891"/>
                    <a:pt x="3796" y="4891"/>
                  </a:cubicBezTo>
                  <a:cubicBezTo>
                    <a:pt x="3898" y="4891"/>
                    <a:pt x="4002" y="4885"/>
                    <a:pt x="4109" y="4873"/>
                  </a:cubicBezTo>
                  <a:lnTo>
                    <a:pt x="3943" y="2436"/>
                  </a:lnTo>
                  <a:cubicBezTo>
                    <a:pt x="3943" y="2436"/>
                    <a:pt x="3791" y="2510"/>
                    <a:pt x="3524" y="2510"/>
                  </a:cubicBezTo>
                  <a:cubicBezTo>
                    <a:pt x="2952" y="2510"/>
                    <a:pt x="1854" y="2166"/>
                    <a:pt x="6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30"/>
            <p:cNvSpPr/>
            <p:nvPr/>
          </p:nvSpPr>
          <p:spPr>
            <a:xfrm>
              <a:off x="3855429" y="2932815"/>
              <a:ext cx="721261" cy="459627"/>
            </a:xfrm>
            <a:custGeom>
              <a:rect b="b" l="l" r="r" t="t"/>
              <a:pathLst>
                <a:path extrusionOk="0" h="7786" w="12217">
                  <a:moveTo>
                    <a:pt x="9778" y="0"/>
                  </a:moveTo>
                  <a:lnTo>
                    <a:pt x="8822" y="137"/>
                  </a:lnTo>
                  <a:lnTo>
                    <a:pt x="8685" y="1178"/>
                  </a:lnTo>
                  <a:lnTo>
                    <a:pt x="7836" y="246"/>
                  </a:lnTo>
                  <a:lnTo>
                    <a:pt x="6492" y="493"/>
                  </a:lnTo>
                  <a:lnTo>
                    <a:pt x="6663" y="1524"/>
                  </a:lnTo>
                  <a:cubicBezTo>
                    <a:pt x="6663" y="1524"/>
                    <a:pt x="768" y="3342"/>
                    <a:pt x="1" y="7366"/>
                  </a:cubicBezTo>
                  <a:lnTo>
                    <a:pt x="2083" y="7588"/>
                  </a:lnTo>
                  <a:cubicBezTo>
                    <a:pt x="2083" y="7588"/>
                    <a:pt x="3042" y="4546"/>
                    <a:pt x="6466" y="3094"/>
                  </a:cubicBezTo>
                  <a:lnTo>
                    <a:pt x="6877" y="6518"/>
                  </a:lnTo>
                  <a:cubicBezTo>
                    <a:pt x="6877" y="6518"/>
                    <a:pt x="7982" y="7785"/>
                    <a:pt x="9503" y="7785"/>
                  </a:cubicBezTo>
                  <a:cubicBezTo>
                    <a:pt x="10149" y="7785"/>
                    <a:pt x="10871" y="7556"/>
                    <a:pt x="11615" y="6903"/>
                  </a:cubicBezTo>
                  <a:lnTo>
                    <a:pt x="12216" y="2820"/>
                  </a:lnTo>
                  <a:lnTo>
                    <a:pt x="9752" y="1041"/>
                  </a:lnTo>
                  <a:lnTo>
                    <a:pt x="977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30"/>
            <p:cNvSpPr/>
            <p:nvPr/>
          </p:nvSpPr>
          <p:spPr>
            <a:xfrm>
              <a:off x="4256118" y="2956428"/>
              <a:ext cx="77221" cy="92504"/>
            </a:xfrm>
            <a:custGeom>
              <a:rect b="b" l="l" r="r" t="t"/>
              <a:pathLst>
                <a:path extrusionOk="0" h="1567" w="1308">
                  <a:moveTo>
                    <a:pt x="1168" y="1"/>
                  </a:moveTo>
                  <a:lnTo>
                    <a:pt x="949" y="19"/>
                  </a:lnTo>
                  <a:lnTo>
                    <a:pt x="1062" y="1303"/>
                  </a:lnTo>
                  <a:lnTo>
                    <a:pt x="1062" y="1303"/>
                  </a:lnTo>
                  <a:lnTo>
                    <a:pt x="40" y="1126"/>
                  </a:lnTo>
                  <a:lnTo>
                    <a:pt x="0" y="1342"/>
                  </a:lnTo>
                  <a:lnTo>
                    <a:pt x="1307" y="1566"/>
                  </a:lnTo>
                  <a:lnTo>
                    <a:pt x="11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30"/>
            <p:cNvSpPr/>
            <p:nvPr/>
          </p:nvSpPr>
          <p:spPr>
            <a:xfrm>
              <a:off x="4373544" y="2942320"/>
              <a:ext cx="58919" cy="95574"/>
            </a:xfrm>
            <a:custGeom>
              <a:rect b="b" l="l" r="r" t="t"/>
              <a:pathLst>
                <a:path extrusionOk="0" h="1619" w="998">
                  <a:moveTo>
                    <a:pt x="212" y="0"/>
                  </a:moveTo>
                  <a:lnTo>
                    <a:pt x="1" y="61"/>
                  </a:lnTo>
                  <a:lnTo>
                    <a:pt x="457" y="1618"/>
                  </a:lnTo>
                  <a:lnTo>
                    <a:pt x="997" y="1207"/>
                  </a:lnTo>
                  <a:lnTo>
                    <a:pt x="865" y="1033"/>
                  </a:lnTo>
                  <a:lnTo>
                    <a:pt x="578" y="1249"/>
                  </a:lnTo>
                  <a:lnTo>
                    <a:pt x="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30"/>
            <p:cNvSpPr/>
            <p:nvPr/>
          </p:nvSpPr>
          <p:spPr>
            <a:xfrm>
              <a:off x="4362859" y="3012332"/>
              <a:ext cx="58093" cy="374030"/>
            </a:xfrm>
            <a:custGeom>
              <a:rect b="b" l="l" r="r" t="t"/>
              <a:pathLst>
                <a:path extrusionOk="0" h="6336" w="984">
                  <a:moveTo>
                    <a:pt x="216" y="0"/>
                  </a:moveTo>
                  <a:lnTo>
                    <a:pt x="0" y="26"/>
                  </a:lnTo>
                  <a:lnTo>
                    <a:pt x="767" y="6336"/>
                  </a:lnTo>
                  <a:lnTo>
                    <a:pt x="983" y="6309"/>
                  </a:lnTo>
                  <a:lnTo>
                    <a:pt x="2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30"/>
            <p:cNvSpPr/>
            <p:nvPr/>
          </p:nvSpPr>
          <p:spPr>
            <a:xfrm>
              <a:off x="4387241" y="3069712"/>
              <a:ext cx="27925" cy="20130"/>
            </a:xfrm>
            <a:custGeom>
              <a:rect b="b" l="l" r="r" t="t"/>
              <a:pathLst>
                <a:path extrusionOk="0" h="341" w="473">
                  <a:moveTo>
                    <a:pt x="308" y="1"/>
                  </a:moveTo>
                  <a:cubicBezTo>
                    <a:pt x="263" y="1"/>
                    <a:pt x="213" y="13"/>
                    <a:pt x="164" y="40"/>
                  </a:cubicBezTo>
                  <a:cubicBezTo>
                    <a:pt x="56" y="98"/>
                    <a:pt x="1" y="206"/>
                    <a:pt x="40" y="277"/>
                  </a:cubicBezTo>
                  <a:cubicBezTo>
                    <a:pt x="64" y="319"/>
                    <a:pt x="112" y="340"/>
                    <a:pt x="169" y="340"/>
                  </a:cubicBezTo>
                  <a:cubicBezTo>
                    <a:pt x="213" y="340"/>
                    <a:pt x="262" y="327"/>
                    <a:pt x="309" y="301"/>
                  </a:cubicBezTo>
                  <a:cubicBezTo>
                    <a:pt x="417" y="240"/>
                    <a:pt x="473" y="135"/>
                    <a:pt x="433" y="61"/>
                  </a:cubicBezTo>
                  <a:cubicBezTo>
                    <a:pt x="411" y="21"/>
                    <a:pt x="364" y="1"/>
                    <a:pt x="3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30"/>
            <p:cNvSpPr/>
            <p:nvPr/>
          </p:nvSpPr>
          <p:spPr>
            <a:xfrm>
              <a:off x="4402178" y="3179276"/>
              <a:ext cx="27925" cy="20071"/>
            </a:xfrm>
            <a:custGeom>
              <a:rect b="b" l="l" r="r" t="t"/>
              <a:pathLst>
                <a:path extrusionOk="0" h="340" w="473">
                  <a:moveTo>
                    <a:pt x="305" y="0"/>
                  </a:moveTo>
                  <a:cubicBezTo>
                    <a:pt x="261" y="0"/>
                    <a:pt x="211" y="13"/>
                    <a:pt x="164" y="39"/>
                  </a:cubicBezTo>
                  <a:cubicBezTo>
                    <a:pt x="56" y="100"/>
                    <a:pt x="1" y="205"/>
                    <a:pt x="40" y="279"/>
                  </a:cubicBezTo>
                  <a:cubicBezTo>
                    <a:pt x="62" y="319"/>
                    <a:pt x="110" y="340"/>
                    <a:pt x="167" y="340"/>
                  </a:cubicBezTo>
                  <a:cubicBezTo>
                    <a:pt x="211" y="340"/>
                    <a:pt x="262" y="327"/>
                    <a:pt x="309" y="300"/>
                  </a:cubicBezTo>
                  <a:cubicBezTo>
                    <a:pt x="417" y="240"/>
                    <a:pt x="473" y="134"/>
                    <a:pt x="433" y="63"/>
                  </a:cubicBezTo>
                  <a:cubicBezTo>
                    <a:pt x="411" y="22"/>
                    <a:pt x="362" y="0"/>
                    <a:pt x="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30"/>
            <p:cNvSpPr/>
            <p:nvPr/>
          </p:nvSpPr>
          <p:spPr>
            <a:xfrm>
              <a:off x="4414458" y="3283291"/>
              <a:ext cx="27925" cy="20130"/>
            </a:xfrm>
            <a:custGeom>
              <a:rect b="b" l="l" r="r" t="t"/>
              <a:pathLst>
                <a:path extrusionOk="0" h="341" w="473">
                  <a:moveTo>
                    <a:pt x="307" y="1"/>
                  </a:moveTo>
                  <a:cubicBezTo>
                    <a:pt x="262" y="1"/>
                    <a:pt x="212" y="14"/>
                    <a:pt x="164" y="41"/>
                  </a:cubicBezTo>
                  <a:cubicBezTo>
                    <a:pt x="56" y="99"/>
                    <a:pt x="1" y="207"/>
                    <a:pt x="41" y="278"/>
                  </a:cubicBezTo>
                  <a:cubicBezTo>
                    <a:pt x="63" y="319"/>
                    <a:pt x="111" y="341"/>
                    <a:pt x="168" y="341"/>
                  </a:cubicBezTo>
                  <a:cubicBezTo>
                    <a:pt x="212" y="341"/>
                    <a:pt x="262" y="328"/>
                    <a:pt x="309" y="301"/>
                  </a:cubicBezTo>
                  <a:cubicBezTo>
                    <a:pt x="417" y="241"/>
                    <a:pt x="473" y="135"/>
                    <a:pt x="433" y="62"/>
                  </a:cubicBezTo>
                  <a:cubicBezTo>
                    <a:pt x="411" y="22"/>
                    <a:pt x="363" y="1"/>
                    <a:pt x="3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30"/>
            <p:cNvSpPr/>
            <p:nvPr/>
          </p:nvSpPr>
          <p:spPr>
            <a:xfrm>
              <a:off x="3829630" y="3293268"/>
              <a:ext cx="176345" cy="92327"/>
            </a:xfrm>
            <a:custGeom>
              <a:rect b="b" l="l" r="r" t="t"/>
              <a:pathLst>
                <a:path extrusionOk="0" h="1564" w="2987">
                  <a:moveTo>
                    <a:pt x="438" y="1"/>
                  </a:moveTo>
                  <a:lnTo>
                    <a:pt x="0" y="1563"/>
                  </a:lnTo>
                  <a:lnTo>
                    <a:pt x="2768" y="1563"/>
                  </a:lnTo>
                  <a:lnTo>
                    <a:pt x="2986" y="934"/>
                  </a:lnTo>
                  <a:lnTo>
                    <a:pt x="4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30"/>
            <p:cNvSpPr/>
            <p:nvPr/>
          </p:nvSpPr>
          <p:spPr>
            <a:xfrm>
              <a:off x="4676939" y="3246455"/>
              <a:ext cx="114887" cy="198880"/>
            </a:xfrm>
            <a:custGeom>
              <a:rect b="b" l="l" r="r" t="t"/>
              <a:pathLst>
                <a:path extrusionOk="0" h="3369" w="1946">
                  <a:moveTo>
                    <a:pt x="1124" y="0"/>
                  </a:moveTo>
                  <a:lnTo>
                    <a:pt x="1" y="356"/>
                  </a:lnTo>
                  <a:lnTo>
                    <a:pt x="301" y="3368"/>
                  </a:lnTo>
                  <a:lnTo>
                    <a:pt x="1946" y="2976"/>
                  </a:lnTo>
                  <a:lnTo>
                    <a:pt x="11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30"/>
          <p:cNvGrpSpPr/>
          <p:nvPr/>
        </p:nvGrpSpPr>
        <p:grpSpPr>
          <a:xfrm>
            <a:off x="6464939" y="1760359"/>
            <a:ext cx="2462770" cy="3080879"/>
            <a:chOff x="5482716" y="1817042"/>
            <a:chExt cx="2104392" cy="2632555"/>
          </a:xfrm>
        </p:grpSpPr>
        <p:sp>
          <p:nvSpPr>
            <p:cNvPr id="1721" name="Google Shape;1721;p30"/>
            <p:cNvSpPr/>
            <p:nvPr/>
          </p:nvSpPr>
          <p:spPr>
            <a:xfrm>
              <a:off x="5482716" y="2909616"/>
              <a:ext cx="2104392" cy="1539981"/>
            </a:xfrm>
            <a:custGeom>
              <a:rect b="b" l="l" r="r" t="t"/>
              <a:pathLst>
                <a:path extrusionOk="0" h="26087" w="35645">
                  <a:moveTo>
                    <a:pt x="5018" y="1"/>
                  </a:moveTo>
                  <a:lnTo>
                    <a:pt x="4673" y="9325"/>
                  </a:lnTo>
                  <a:lnTo>
                    <a:pt x="2936" y="9198"/>
                  </a:lnTo>
                  <a:lnTo>
                    <a:pt x="2936" y="9198"/>
                  </a:lnTo>
                  <a:lnTo>
                    <a:pt x="3313" y="11488"/>
                  </a:lnTo>
                  <a:lnTo>
                    <a:pt x="4591" y="11575"/>
                  </a:lnTo>
                  <a:lnTo>
                    <a:pt x="4207" y="21983"/>
                  </a:lnTo>
                  <a:lnTo>
                    <a:pt x="1" y="23482"/>
                  </a:lnTo>
                  <a:lnTo>
                    <a:pt x="1" y="24449"/>
                  </a:lnTo>
                  <a:lnTo>
                    <a:pt x="7786" y="21550"/>
                  </a:lnTo>
                  <a:lnTo>
                    <a:pt x="7786" y="20631"/>
                  </a:lnTo>
                  <a:lnTo>
                    <a:pt x="4931" y="21935"/>
                  </a:lnTo>
                  <a:lnTo>
                    <a:pt x="5546" y="11639"/>
                  </a:lnTo>
                  <a:lnTo>
                    <a:pt x="31836" y="13404"/>
                  </a:lnTo>
                  <a:lnTo>
                    <a:pt x="31407" y="23166"/>
                  </a:lnTo>
                  <a:lnTo>
                    <a:pt x="26429" y="24940"/>
                  </a:lnTo>
                  <a:lnTo>
                    <a:pt x="26429" y="26086"/>
                  </a:lnTo>
                  <a:lnTo>
                    <a:pt x="35645" y="22652"/>
                  </a:lnTo>
                  <a:lnTo>
                    <a:pt x="35645" y="21564"/>
                  </a:lnTo>
                  <a:lnTo>
                    <a:pt x="32266" y="23108"/>
                  </a:lnTo>
                  <a:lnTo>
                    <a:pt x="32880" y="13476"/>
                  </a:lnTo>
                  <a:lnTo>
                    <a:pt x="33984" y="13549"/>
                  </a:lnTo>
                  <a:lnTo>
                    <a:pt x="34214" y="11488"/>
                  </a:lnTo>
                  <a:lnTo>
                    <a:pt x="33012" y="11402"/>
                  </a:lnTo>
                  <a:lnTo>
                    <a:pt x="33639" y="1529"/>
                  </a:lnTo>
                  <a:lnTo>
                    <a:pt x="32379" y="1013"/>
                  </a:lnTo>
                  <a:lnTo>
                    <a:pt x="31929" y="11320"/>
                  </a:lnTo>
                  <a:lnTo>
                    <a:pt x="5677" y="9399"/>
                  </a:lnTo>
                  <a:lnTo>
                    <a:pt x="6220" y="270"/>
                  </a:lnTo>
                  <a:lnTo>
                    <a:pt x="501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30"/>
            <p:cNvSpPr/>
            <p:nvPr/>
          </p:nvSpPr>
          <p:spPr>
            <a:xfrm>
              <a:off x="5849930" y="1817042"/>
              <a:ext cx="1683986" cy="1635613"/>
            </a:xfrm>
            <a:custGeom>
              <a:rect b="b" l="l" r="r" t="t"/>
              <a:pathLst>
                <a:path extrusionOk="0" h="27707" w="28524">
                  <a:moveTo>
                    <a:pt x="2290" y="0"/>
                  </a:moveTo>
                  <a:lnTo>
                    <a:pt x="0" y="26217"/>
                  </a:lnTo>
                  <a:lnTo>
                    <a:pt x="24557" y="27706"/>
                  </a:lnTo>
                  <a:lnTo>
                    <a:pt x="28523" y="3426"/>
                  </a:lnTo>
                  <a:lnTo>
                    <a:pt x="229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30"/>
            <p:cNvSpPr/>
            <p:nvPr/>
          </p:nvSpPr>
          <p:spPr>
            <a:xfrm>
              <a:off x="5917765" y="1938059"/>
              <a:ext cx="1515020" cy="1449543"/>
            </a:xfrm>
            <a:custGeom>
              <a:rect b="b" l="l" r="r" t="t"/>
              <a:pathLst>
                <a:path extrusionOk="0" h="24555" w="25662">
                  <a:moveTo>
                    <a:pt x="2080" y="240"/>
                  </a:moveTo>
                  <a:lnTo>
                    <a:pt x="25408" y="2596"/>
                  </a:lnTo>
                  <a:lnTo>
                    <a:pt x="21800" y="24320"/>
                  </a:lnTo>
                  <a:lnTo>
                    <a:pt x="235" y="22610"/>
                  </a:lnTo>
                  <a:lnTo>
                    <a:pt x="2080" y="240"/>
                  </a:lnTo>
                  <a:close/>
                  <a:moveTo>
                    <a:pt x="1879" y="1"/>
                  </a:moveTo>
                  <a:lnTo>
                    <a:pt x="0" y="22813"/>
                  </a:lnTo>
                  <a:lnTo>
                    <a:pt x="21982" y="24555"/>
                  </a:lnTo>
                  <a:lnTo>
                    <a:pt x="25661" y="2401"/>
                  </a:lnTo>
                  <a:lnTo>
                    <a:pt x="18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30"/>
            <p:cNvSpPr/>
            <p:nvPr/>
          </p:nvSpPr>
          <p:spPr>
            <a:xfrm>
              <a:off x="6112253" y="2303824"/>
              <a:ext cx="623849" cy="566063"/>
            </a:xfrm>
            <a:custGeom>
              <a:rect b="b" l="l" r="r" t="t"/>
              <a:pathLst>
                <a:path extrusionOk="0" h="9589" w="10567">
                  <a:moveTo>
                    <a:pt x="631" y="0"/>
                  </a:moveTo>
                  <a:lnTo>
                    <a:pt x="1" y="8834"/>
                  </a:lnTo>
                  <a:lnTo>
                    <a:pt x="10542" y="9588"/>
                  </a:lnTo>
                  <a:lnTo>
                    <a:pt x="10566" y="9259"/>
                  </a:lnTo>
                  <a:lnTo>
                    <a:pt x="354" y="8526"/>
                  </a:lnTo>
                  <a:lnTo>
                    <a:pt x="963" y="24"/>
                  </a:lnTo>
                  <a:lnTo>
                    <a:pt x="63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30"/>
            <p:cNvSpPr/>
            <p:nvPr/>
          </p:nvSpPr>
          <p:spPr>
            <a:xfrm>
              <a:off x="6146494" y="2255417"/>
              <a:ext cx="582110" cy="547881"/>
            </a:xfrm>
            <a:custGeom>
              <a:rect b="b" l="l" r="r" t="t"/>
              <a:pathLst>
                <a:path extrusionOk="0" h="9281" w="9860">
                  <a:moveTo>
                    <a:pt x="6141" y="1"/>
                  </a:moveTo>
                  <a:cubicBezTo>
                    <a:pt x="4649" y="1"/>
                    <a:pt x="4146" y="1585"/>
                    <a:pt x="3450" y="3775"/>
                  </a:cubicBezTo>
                  <a:cubicBezTo>
                    <a:pt x="3240" y="4434"/>
                    <a:pt x="3002" y="5182"/>
                    <a:pt x="2718" y="5946"/>
                  </a:cubicBezTo>
                  <a:cubicBezTo>
                    <a:pt x="1664" y="8768"/>
                    <a:pt x="275" y="8870"/>
                    <a:pt x="67" y="8870"/>
                  </a:cubicBezTo>
                  <a:cubicBezTo>
                    <a:pt x="50" y="8870"/>
                    <a:pt x="41" y="8869"/>
                    <a:pt x="40" y="8869"/>
                  </a:cubicBezTo>
                  <a:lnTo>
                    <a:pt x="1" y="9198"/>
                  </a:lnTo>
                  <a:cubicBezTo>
                    <a:pt x="8" y="9199"/>
                    <a:pt x="35" y="9202"/>
                    <a:pt x="77" y="9202"/>
                  </a:cubicBezTo>
                  <a:cubicBezTo>
                    <a:pt x="434" y="9202"/>
                    <a:pt x="1924" y="9018"/>
                    <a:pt x="3029" y="6065"/>
                  </a:cubicBezTo>
                  <a:cubicBezTo>
                    <a:pt x="3316" y="5290"/>
                    <a:pt x="3556" y="4539"/>
                    <a:pt x="3767" y="3875"/>
                  </a:cubicBezTo>
                  <a:cubicBezTo>
                    <a:pt x="4443" y="1745"/>
                    <a:pt x="4893" y="333"/>
                    <a:pt x="6142" y="333"/>
                  </a:cubicBezTo>
                  <a:cubicBezTo>
                    <a:pt x="6148" y="333"/>
                    <a:pt x="6154" y="333"/>
                    <a:pt x="6160" y="333"/>
                  </a:cubicBezTo>
                  <a:cubicBezTo>
                    <a:pt x="6850" y="338"/>
                    <a:pt x="7111" y="1977"/>
                    <a:pt x="7385" y="3711"/>
                  </a:cubicBezTo>
                  <a:cubicBezTo>
                    <a:pt x="7746" y="6010"/>
                    <a:pt x="8160" y="8611"/>
                    <a:pt x="9731" y="9280"/>
                  </a:cubicBezTo>
                  <a:lnTo>
                    <a:pt x="9860" y="8974"/>
                  </a:lnTo>
                  <a:cubicBezTo>
                    <a:pt x="8458" y="8379"/>
                    <a:pt x="8062" y="5873"/>
                    <a:pt x="7712" y="3661"/>
                  </a:cubicBezTo>
                  <a:cubicBezTo>
                    <a:pt x="7390" y="1622"/>
                    <a:pt x="7135" y="9"/>
                    <a:pt x="61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30"/>
            <p:cNvSpPr/>
            <p:nvPr/>
          </p:nvSpPr>
          <p:spPr>
            <a:xfrm>
              <a:off x="6667561" y="2813806"/>
              <a:ext cx="121912" cy="118773"/>
            </a:xfrm>
            <a:custGeom>
              <a:rect b="b" l="l" r="r" t="t"/>
              <a:pathLst>
                <a:path extrusionOk="0" h="2012" w="2065">
                  <a:moveTo>
                    <a:pt x="1" y="0"/>
                  </a:moveTo>
                  <a:lnTo>
                    <a:pt x="19" y="2011"/>
                  </a:lnTo>
                  <a:lnTo>
                    <a:pt x="2064" y="72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30"/>
            <p:cNvSpPr/>
            <p:nvPr/>
          </p:nvSpPr>
          <p:spPr>
            <a:xfrm>
              <a:off x="6467660" y="2313151"/>
              <a:ext cx="38492" cy="490442"/>
            </a:xfrm>
            <a:custGeom>
              <a:rect b="b" l="l" r="r" t="t"/>
              <a:pathLst>
                <a:path extrusionOk="0" h="8308" w="652">
                  <a:moveTo>
                    <a:pt x="319" y="1"/>
                  </a:moveTo>
                  <a:lnTo>
                    <a:pt x="306" y="333"/>
                  </a:lnTo>
                  <a:lnTo>
                    <a:pt x="638" y="346"/>
                  </a:lnTo>
                  <a:lnTo>
                    <a:pt x="651" y="14"/>
                  </a:lnTo>
                  <a:lnTo>
                    <a:pt x="319" y="1"/>
                  </a:lnTo>
                  <a:close/>
                  <a:moveTo>
                    <a:pt x="295" y="665"/>
                  </a:moveTo>
                  <a:lnTo>
                    <a:pt x="282" y="997"/>
                  </a:lnTo>
                  <a:lnTo>
                    <a:pt x="614" y="1010"/>
                  </a:lnTo>
                  <a:lnTo>
                    <a:pt x="625" y="678"/>
                  </a:lnTo>
                  <a:lnTo>
                    <a:pt x="295" y="665"/>
                  </a:lnTo>
                  <a:close/>
                  <a:moveTo>
                    <a:pt x="269" y="1329"/>
                  </a:moveTo>
                  <a:lnTo>
                    <a:pt x="256" y="1661"/>
                  </a:lnTo>
                  <a:lnTo>
                    <a:pt x="588" y="1671"/>
                  </a:lnTo>
                  <a:lnTo>
                    <a:pt x="601" y="1342"/>
                  </a:lnTo>
                  <a:lnTo>
                    <a:pt x="269" y="1329"/>
                  </a:lnTo>
                  <a:close/>
                  <a:moveTo>
                    <a:pt x="243" y="1990"/>
                  </a:moveTo>
                  <a:lnTo>
                    <a:pt x="229" y="2322"/>
                  </a:lnTo>
                  <a:lnTo>
                    <a:pt x="561" y="2336"/>
                  </a:lnTo>
                  <a:lnTo>
                    <a:pt x="575" y="2003"/>
                  </a:lnTo>
                  <a:lnTo>
                    <a:pt x="243" y="1990"/>
                  </a:lnTo>
                  <a:close/>
                  <a:moveTo>
                    <a:pt x="216" y="2654"/>
                  </a:moveTo>
                  <a:lnTo>
                    <a:pt x="206" y="2986"/>
                  </a:lnTo>
                  <a:lnTo>
                    <a:pt x="535" y="3000"/>
                  </a:lnTo>
                  <a:lnTo>
                    <a:pt x="548" y="2668"/>
                  </a:lnTo>
                  <a:lnTo>
                    <a:pt x="216" y="2654"/>
                  </a:lnTo>
                  <a:close/>
                  <a:moveTo>
                    <a:pt x="193" y="3319"/>
                  </a:moveTo>
                  <a:lnTo>
                    <a:pt x="179" y="3651"/>
                  </a:lnTo>
                  <a:lnTo>
                    <a:pt x="511" y="3664"/>
                  </a:lnTo>
                  <a:lnTo>
                    <a:pt x="525" y="3332"/>
                  </a:lnTo>
                  <a:lnTo>
                    <a:pt x="193" y="3319"/>
                  </a:lnTo>
                  <a:close/>
                  <a:moveTo>
                    <a:pt x="166" y="3983"/>
                  </a:moveTo>
                  <a:lnTo>
                    <a:pt x="153" y="4315"/>
                  </a:lnTo>
                  <a:lnTo>
                    <a:pt x="485" y="4325"/>
                  </a:lnTo>
                  <a:lnTo>
                    <a:pt x="498" y="3996"/>
                  </a:lnTo>
                  <a:lnTo>
                    <a:pt x="166" y="3983"/>
                  </a:lnTo>
                  <a:close/>
                  <a:moveTo>
                    <a:pt x="140" y="4644"/>
                  </a:moveTo>
                  <a:lnTo>
                    <a:pt x="127" y="4976"/>
                  </a:lnTo>
                  <a:lnTo>
                    <a:pt x="459" y="4989"/>
                  </a:lnTo>
                  <a:lnTo>
                    <a:pt x="472" y="4657"/>
                  </a:lnTo>
                  <a:lnTo>
                    <a:pt x="140" y="4644"/>
                  </a:lnTo>
                  <a:close/>
                  <a:moveTo>
                    <a:pt x="116" y="5308"/>
                  </a:moveTo>
                  <a:lnTo>
                    <a:pt x="103" y="5640"/>
                  </a:lnTo>
                  <a:lnTo>
                    <a:pt x="435" y="5654"/>
                  </a:lnTo>
                  <a:lnTo>
                    <a:pt x="446" y="5321"/>
                  </a:lnTo>
                  <a:lnTo>
                    <a:pt x="116" y="5308"/>
                  </a:lnTo>
                  <a:close/>
                  <a:moveTo>
                    <a:pt x="90" y="5972"/>
                  </a:moveTo>
                  <a:lnTo>
                    <a:pt x="77" y="6304"/>
                  </a:lnTo>
                  <a:lnTo>
                    <a:pt x="409" y="6318"/>
                  </a:lnTo>
                  <a:lnTo>
                    <a:pt x="422" y="5986"/>
                  </a:lnTo>
                  <a:lnTo>
                    <a:pt x="90" y="5972"/>
                  </a:lnTo>
                  <a:close/>
                  <a:moveTo>
                    <a:pt x="63" y="6637"/>
                  </a:moveTo>
                  <a:lnTo>
                    <a:pt x="50" y="6969"/>
                  </a:lnTo>
                  <a:lnTo>
                    <a:pt x="382" y="6979"/>
                  </a:lnTo>
                  <a:lnTo>
                    <a:pt x="395" y="6650"/>
                  </a:lnTo>
                  <a:lnTo>
                    <a:pt x="63" y="6637"/>
                  </a:lnTo>
                  <a:close/>
                  <a:moveTo>
                    <a:pt x="37" y="7301"/>
                  </a:moveTo>
                  <a:lnTo>
                    <a:pt x="26" y="7630"/>
                  </a:lnTo>
                  <a:lnTo>
                    <a:pt x="356" y="7643"/>
                  </a:lnTo>
                  <a:lnTo>
                    <a:pt x="369" y="7311"/>
                  </a:lnTo>
                  <a:lnTo>
                    <a:pt x="37" y="7301"/>
                  </a:lnTo>
                  <a:close/>
                  <a:moveTo>
                    <a:pt x="13" y="7962"/>
                  </a:moveTo>
                  <a:lnTo>
                    <a:pt x="0" y="8294"/>
                  </a:lnTo>
                  <a:lnTo>
                    <a:pt x="332" y="8307"/>
                  </a:lnTo>
                  <a:lnTo>
                    <a:pt x="345" y="7975"/>
                  </a:lnTo>
                  <a:lnTo>
                    <a:pt x="13" y="796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30"/>
            <p:cNvSpPr/>
            <p:nvPr/>
          </p:nvSpPr>
          <p:spPr>
            <a:xfrm>
              <a:off x="6097316" y="2932166"/>
              <a:ext cx="99832" cy="78631"/>
            </a:xfrm>
            <a:custGeom>
              <a:rect b="b" l="l" r="r" t="t"/>
              <a:pathLst>
                <a:path extrusionOk="0" h="1332" w="1691">
                  <a:moveTo>
                    <a:pt x="1690" y="1"/>
                  </a:moveTo>
                  <a:cubicBezTo>
                    <a:pt x="1614" y="6"/>
                    <a:pt x="1550" y="11"/>
                    <a:pt x="1498" y="14"/>
                  </a:cubicBezTo>
                  <a:cubicBezTo>
                    <a:pt x="1448" y="17"/>
                    <a:pt x="1408" y="19"/>
                    <a:pt x="1379" y="19"/>
                  </a:cubicBezTo>
                  <a:cubicBezTo>
                    <a:pt x="1342" y="22"/>
                    <a:pt x="1316" y="22"/>
                    <a:pt x="1297" y="22"/>
                  </a:cubicBezTo>
                  <a:cubicBezTo>
                    <a:pt x="1279" y="22"/>
                    <a:pt x="1258" y="22"/>
                    <a:pt x="1232" y="19"/>
                  </a:cubicBezTo>
                  <a:cubicBezTo>
                    <a:pt x="1208" y="19"/>
                    <a:pt x="1176" y="17"/>
                    <a:pt x="1142" y="17"/>
                  </a:cubicBezTo>
                  <a:cubicBezTo>
                    <a:pt x="1108" y="17"/>
                    <a:pt x="1068" y="14"/>
                    <a:pt x="1023" y="9"/>
                  </a:cubicBezTo>
                  <a:lnTo>
                    <a:pt x="1023" y="9"/>
                  </a:lnTo>
                  <a:cubicBezTo>
                    <a:pt x="1042" y="40"/>
                    <a:pt x="1055" y="61"/>
                    <a:pt x="1060" y="75"/>
                  </a:cubicBezTo>
                  <a:cubicBezTo>
                    <a:pt x="1066" y="83"/>
                    <a:pt x="1068" y="90"/>
                    <a:pt x="1068" y="101"/>
                  </a:cubicBezTo>
                  <a:cubicBezTo>
                    <a:pt x="1066" y="109"/>
                    <a:pt x="1055" y="130"/>
                    <a:pt x="1037" y="159"/>
                  </a:cubicBezTo>
                  <a:cubicBezTo>
                    <a:pt x="1015" y="185"/>
                    <a:pt x="989" y="222"/>
                    <a:pt x="950" y="270"/>
                  </a:cubicBezTo>
                  <a:cubicBezTo>
                    <a:pt x="913" y="317"/>
                    <a:pt x="857" y="383"/>
                    <a:pt x="786" y="465"/>
                  </a:cubicBezTo>
                  <a:cubicBezTo>
                    <a:pt x="744" y="388"/>
                    <a:pt x="712" y="330"/>
                    <a:pt x="691" y="285"/>
                  </a:cubicBezTo>
                  <a:cubicBezTo>
                    <a:pt x="668" y="241"/>
                    <a:pt x="654" y="206"/>
                    <a:pt x="644" y="180"/>
                  </a:cubicBezTo>
                  <a:cubicBezTo>
                    <a:pt x="636" y="151"/>
                    <a:pt x="628" y="130"/>
                    <a:pt x="628" y="114"/>
                  </a:cubicBezTo>
                  <a:cubicBezTo>
                    <a:pt x="628" y="106"/>
                    <a:pt x="636" y="96"/>
                    <a:pt x="644" y="88"/>
                  </a:cubicBezTo>
                  <a:cubicBezTo>
                    <a:pt x="654" y="77"/>
                    <a:pt x="668" y="69"/>
                    <a:pt x="683" y="61"/>
                  </a:cubicBezTo>
                  <a:cubicBezTo>
                    <a:pt x="702" y="56"/>
                    <a:pt x="726" y="48"/>
                    <a:pt x="755" y="40"/>
                  </a:cubicBezTo>
                  <a:lnTo>
                    <a:pt x="755" y="40"/>
                  </a:lnTo>
                  <a:cubicBezTo>
                    <a:pt x="691" y="43"/>
                    <a:pt x="639" y="46"/>
                    <a:pt x="596" y="48"/>
                  </a:cubicBezTo>
                  <a:lnTo>
                    <a:pt x="314" y="48"/>
                  </a:lnTo>
                  <a:cubicBezTo>
                    <a:pt x="280" y="46"/>
                    <a:pt x="241" y="46"/>
                    <a:pt x="191" y="46"/>
                  </a:cubicBezTo>
                  <a:cubicBezTo>
                    <a:pt x="251" y="83"/>
                    <a:pt x="296" y="117"/>
                    <a:pt x="325" y="143"/>
                  </a:cubicBezTo>
                  <a:cubicBezTo>
                    <a:pt x="341" y="162"/>
                    <a:pt x="354" y="175"/>
                    <a:pt x="365" y="191"/>
                  </a:cubicBezTo>
                  <a:cubicBezTo>
                    <a:pt x="375" y="204"/>
                    <a:pt x="391" y="230"/>
                    <a:pt x="415" y="270"/>
                  </a:cubicBezTo>
                  <a:cubicBezTo>
                    <a:pt x="433" y="304"/>
                    <a:pt x="459" y="351"/>
                    <a:pt x="494" y="412"/>
                  </a:cubicBezTo>
                  <a:cubicBezTo>
                    <a:pt x="531" y="473"/>
                    <a:pt x="575" y="554"/>
                    <a:pt x="633" y="657"/>
                  </a:cubicBezTo>
                  <a:cubicBezTo>
                    <a:pt x="536" y="768"/>
                    <a:pt x="459" y="857"/>
                    <a:pt x="399" y="923"/>
                  </a:cubicBezTo>
                  <a:cubicBezTo>
                    <a:pt x="338" y="989"/>
                    <a:pt x="291" y="1039"/>
                    <a:pt x="256" y="1076"/>
                  </a:cubicBezTo>
                  <a:cubicBezTo>
                    <a:pt x="217" y="1118"/>
                    <a:pt x="185" y="1147"/>
                    <a:pt x="167" y="1163"/>
                  </a:cubicBezTo>
                  <a:cubicBezTo>
                    <a:pt x="151" y="1176"/>
                    <a:pt x="133" y="1187"/>
                    <a:pt x="114" y="1197"/>
                  </a:cubicBezTo>
                  <a:cubicBezTo>
                    <a:pt x="98" y="1205"/>
                    <a:pt x="80" y="1213"/>
                    <a:pt x="59" y="1224"/>
                  </a:cubicBezTo>
                  <a:cubicBezTo>
                    <a:pt x="40" y="1234"/>
                    <a:pt x="19" y="1242"/>
                    <a:pt x="1" y="1250"/>
                  </a:cubicBezTo>
                  <a:cubicBezTo>
                    <a:pt x="67" y="1253"/>
                    <a:pt x="122" y="1255"/>
                    <a:pt x="172" y="1258"/>
                  </a:cubicBezTo>
                  <a:cubicBezTo>
                    <a:pt x="220" y="1258"/>
                    <a:pt x="262" y="1258"/>
                    <a:pt x="293" y="1261"/>
                  </a:cubicBezTo>
                  <a:cubicBezTo>
                    <a:pt x="330" y="1263"/>
                    <a:pt x="365" y="1263"/>
                    <a:pt x="391" y="1263"/>
                  </a:cubicBezTo>
                  <a:lnTo>
                    <a:pt x="478" y="1263"/>
                  </a:lnTo>
                  <a:cubicBezTo>
                    <a:pt x="536" y="1263"/>
                    <a:pt x="610" y="1261"/>
                    <a:pt x="694" y="1255"/>
                  </a:cubicBezTo>
                  <a:cubicBezTo>
                    <a:pt x="678" y="1234"/>
                    <a:pt x="665" y="1211"/>
                    <a:pt x="657" y="1189"/>
                  </a:cubicBezTo>
                  <a:cubicBezTo>
                    <a:pt x="652" y="1168"/>
                    <a:pt x="647" y="1150"/>
                    <a:pt x="644" y="1134"/>
                  </a:cubicBezTo>
                  <a:cubicBezTo>
                    <a:pt x="639" y="1116"/>
                    <a:pt x="639" y="1100"/>
                    <a:pt x="644" y="1084"/>
                  </a:cubicBezTo>
                  <a:cubicBezTo>
                    <a:pt x="647" y="1068"/>
                    <a:pt x="657" y="1047"/>
                    <a:pt x="670" y="1023"/>
                  </a:cubicBezTo>
                  <a:cubicBezTo>
                    <a:pt x="683" y="1005"/>
                    <a:pt x="699" y="979"/>
                    <a:pt x="723" y="947"/>
                  </a:cubicBezTo>
                  <a:cubicBezTo>
                    <a:pt x="747" y="915"/>
                    <a:pt x="778" y="881"/>
                    <a:pt x="818" y="839"/>
                  </a:cubicBezTo>
                  <a:cubicBezTo>
                    <a:pt x="873" y="923"/>
                    <a:pt x="915" y="989"/>
                    <a:pt x="944" y="1039"/>
                  </a:cubicBezTo>
                  <a:cubicBezTo>
                    <a:pt x="976" y="1087"/>
                    <a:pt x="997" y="1126"/>
                    <a:pt x="1010" y="1153"/>
                  </a:cubicBezTo>
                  <a:cubicBezTo>
                    <a:pt x="1026" y="1184"/>
                    <a:pt x="1034" y="1205"/>
                    <a:pt x="1037" y="1218"/>
                  </a:cubicBezTo>
                  <a:cubicBezTo>
                    <a:pt x="1034" y="1229"/>
                    <a:pt x="1029" y="1242"/>
                    <a:pt x="1023" y="1253"/>
                  </a:cubicBezTo>
                  <a:cubicBezTo>
                    <a:pt x="1018" y="1263"/>
                    <a:pt x="1010" y="1274"/>
                    <a:pt x="1002" y="1290"/>
                  </a:cubicBezTo>
                  <a:cubicBezTo>
                    <a:pt x="994" y="1303"/>
                    <a:pt x="981" y="1316"/>
                    <a:pt x="965" y="1332"/>
                  </a:cubicBezTo>
                  <a:cubicBezTo>
                    <a:pt x="1005" y="1332"/>
                    <a:pt x="1044" y="1332"/>
                    <a:pt x="1081" y="1329"/>
                  </a:cubicBezTo>
                  <a:cubicBezTo>
                    <a:pt x="1118" y="1329"/>
                    <a:pt x="1153" y="1326"/>
                    <a:pt x="1184" y="1324"/>
                  </a:cubicBezTo>
                  <a:cubicBezTo>
                    <a:pt x="1221" y="1324"/>
                    <a:pt x="1255" y="1321"/>
                    <a:pt x="1290" y="1316"/>
                  </a:cubicBezTo>
                  <a:cubicBezTo>
                    <a:pt x="1324" y="1316"/>
                    <a:pt x="1361" y="1313"/>
                    <a:pt x="1398" y="1308"/>
                  </a:cubicBezTo>
                  <a:cubicBezTo>
                    <a:pt x="1429" y="1305"/>
                    <a:pt x="1466" y="1303"/>
                    <a:pt x="1508" y="1303"/>
                  </a:cubicBezTo>
                  <a:cubicBezTo>
                    <a:pt x="1550" y="1303"/>
                    <a:pt x="1595" y="1300"/>
                    <a:pt x="1640" y="1297"/>
                  </a:cubicBezTo>
                  <a:cubicBezTo>
                    <a:pt x="1595" y="1276"/>
                    <a:pt x="1553" y="1255"/>
                    <a:pt x="1514" y="1232"/>
                  </a:cubicBezTo>
                  <a:cubicBezTo>
                    <a:pt x="1477" y="1205"/>
                    <a:pt x="1442" y="1182"/>
                    <a:pt x="1413" y="1160"/>
                  </a:cubicBezTo>
                  <a:cubicBezTo>
                    <a:pt x="1379" y="1134"/>
                    <a:pt x="1348" y="1108"/>
                    <a:pt x="1319" y="1084"/>
                  </a:cubicBezTo>
                  <a:cubicBezTo>
                    <a:pt x="1290" y="1058"/>
                    <a:pt x="1258" y="1023"/>
                    <a:pt x="1224" y="981"/>
                  </a:cubicBezTo>
                  <a:cubicBezTo>
                    <a:pt x="1195" y="944"/>
                    <a:pt x="1158" y="900"/>
                    <a:pt x="1118" y="844"/>
                  </a:cubicBezTo>
                  <a:cubicBezTo>
                    <a:pt x="1079" y="789"/>
                    <a:pt x="1037" y="723"/>
                    <a:pt x="992" y="647"/>
                  </a:cubicBezTo>
                  <a:cubicBezTo>
                    <a:pt x="1052" y="573"/>
                    <a:pt x="1102" y="510"/>
                    <a:pt x="1145" y="457"/>
                  </a:cubicBezTo>
                  <a:cubicBezTo>
                    <a:pt x="1187" y="407"/>
                    <a:pt x="1221" y="365"/>
                    <a:pt x="1250" y="330"/>
                  </a:cubicBezTo>
                  <a:cubicBezTo>
                    <a:pt x="1284" y="293"/>
                    <a:pt x="1311" y="262"/>
                    <a:pt x="1334" y="235"/>
                  </a:cubicBezTo>
                  <a:cubicBezTo>
                    <a:pt x="1355" y="214"/>
                    <a:pt x="1384" y="191"/>
                    <a:pt x="1419" y="164"/>
                  </a:cubicBezTo>
                  <a:cubicBezTo>
                    <a:pt x="1448" y="141"/>
                    <a:pt x="1485" y="117"/>
                    <a:pt x="1529" y="88"/>
                  </a:cubicBezTo>
                  <a:cubicBezTo>
                    <a:pt x="1574" y="59"/>
                    <a:pt x="1627" y="30"/>
                    <a:pt x="16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30"/>
            <p:cNvSpPr/>
            <p:nvPr/>
          </p:nvSpPr>
          <p:spPr>
            <a:xfrm>
              <a:off x="6089228" y="3095863"/>
              <a:ext cx="86136" cy="112339"/>
            </a:xfrm>
            <a:custGeom>
              <a:rect b="b" l="l" r="r" t="t"/>
              <a:pathLst>
                <a:path extrusionOk="0" h="1903" w="1459">
                  <a:moveTo>
                    <a:pt x="897" y="0"/>
                  </a:moveTo>
                  <a:lnTo>
                    <a:pt x="897" y="0"/>
                  </a:lnTo>
                  <a:cubicBezTo>
                    <a:pt x="957" y="95"/>
                    <a:pt x="994" y="190"/>
                    <a:pt x="1008" y="282"/>
                  </a:cubicBezTo>
                  <a:cubicBezTo>
                    <a:pt x="1023" y="375"/>
                    <a:pt x="1031" y="459"/>
                    <a:pt x="1026" y="533"/>
                  </a:cubicBezTo>
                  <a:cubicBezTo>
                    <a:pt x="1021" y="620"/>
                    <a:pt x="1005" y="704"/>
                    <a:pt x="981" y="783"/>
                  </a:cubicBezTo>
                  <a:cubicBezTo>
                    <a:pt x="971" y="812"/>
                    <a:pt x="952" y="844"/>
                    <a:pt x="928" y="878"/>
                  </a:cubicBezTo>
                  <a:cubicBezTo>
                    <a:pt x="905" y="912"/>
                    <a:pt x="873" y="936"/>
                    <a:pt x="836" y="954"/>
                  </a:cubicBezTo>
                  <a:cubicBezTo>
                    <a:pt x="815" y="963"/>
                    <a:pt x="792" y="968"/>
                    <a:pt x="766" y="968"/>
                  </a:cubicBezTo>
                  <a:cubicBezTo>
                    <a:pt x="747" y="968"/>
                    <a:pt x="726" y="965"/>
                    <a:pt x="704" y="960"/>
                  </a:cubicBezTo>
                  <a:cubicBezTo>
                    <a:pt x="654" y="946"/>
                    <a:pt x="596" y="904"/>
                    <a:pt x="531" y="838"/>
                  </a:cubicBezTo>
                  <a:cubicBezTo>
                    <a:pt x="499" y="807"/>
                    <a:pt x="478" y="765"/>
                    <a:pt x="465" y="712"/>
                  </a:cubicBezTo>
                  <a:cubicBezTo>
                    <a:pt x="451" y="659"/>
                    <a:pt x="444" y="604"/>
                    <a:pt x="444" y="546"/>
                  </a:cubicBezTo>
                  <a:cubicBezTo>
                    <a:pt x="441" y="485"/>
                    <a:pt x="446" y="425"/>
                    <a:pt x="451" y="364"/>
                  </a:cubicBezTo>
                  <a:cubicBezTo>
                    <a:pt x="459" y="303"/>
                    <a:pt x="470" y="248"/>
                    <a:pt x="480" y="198"/>
                  </a:cubicBezTo>
                  <a:cubicBezTo>
                    <a:pt x="491" y="148"/>
                    <a:pt x="499" y="106"/>
                    <a:pt x="509" y="69"/>
                  </a:cubicBezTo>
                  <a:cubicBezTo>
                    <a:pt x="520" y="35"/>
                    <a:pt x="528" y="14"/>
                    <a:pt x="531" y="6"/>
                  </a:cubicBezTo>
                  <a:lnTo>
                    <a:pt x="531" y="6"/>
                  </a:lnTo>
                  <a:cubicBezTo>
                    <a:pt x="478" y="11"/>
                    <a:pt x="433" y="16"/>
                    <a:pt x="393" y="19"/>
                  </a:cubicBezTo>
                  <a:cubicBezTo>
                    <a:pt x="354" y="21"/>
                    <a:pt x="325" y="24"/>
                    <a:pt x="299" y="24"/>
                  </a:cubicBezTo>
                  <a:cubicBezTo>
                    <a:pt x="270" y="27"/>
                    <a:pt x="246" y="27"/>
                    <a:pt x="227" y="27"/>
                  </a:cubicBezTo>
                  <a:cubicBezTo>
                    <a:pt x="206" y="27"/>
                    <a:pt x="185" y="27"/>
                    <a:pt x="164" y="24"/>
                  </a:cubicBezTo>
                  <a:cubicBezTo>
                    <a:pt x="143" y="24"/>
                    <a:pt x="119" y="21"/>
                    <a:pt x="93" y="19"/>
                  </a:cubicBezTo>
                  <a:cubicBezTo>
                    <a:pt x="67" y="16"/>
                    <a:pt x="35" y="11"/>
                    <a:pt x="1" y="6"/>
                  </a:cubicBezTo>
                  <a:lnTo>
                    <a:pt x="1" y="6"/>
                  </a:lnTo>
                  <a:cubicBezTo>
                    <a:pt x="35" y="32"/>
                    <a:pt x="67" y="56"/>
                    <a:pt x="90" y="82"/>
                  </a:cubicBezTo>
                  <a:cubicBezTo>
                    <a:pt x="114" y="108"/>
                    <a:pt x="135" y="135"/>
                    <a:pt x="148" y="156"/>
                  </a:cubicBezTo>
                  <a:cubicBezTo>
                    <a:pt x="164" y="182"/>
                    <a:pt x="180" y="206"/>
                    <a:pt x="191" y="232"/>
                  </a:cubicBezTo>
                  <a:cubicBezTo>
                    <a:pt x="198" y="259"/>
                    <a:pt x="201" y="293"/>
                    <a:pt x="201" y="335"/>
                  </a:cubicBezTo>
                  <a:cubicBezTo>
                    <a:pt x="201" y="377"/>
                    <a:pt x="201" y="422"/>
                    <a:pt x="201" y="475"/>
                  </a:cubicBezTo>
                  <a:cubicBezTo>
                    <a:pt x="201" y="525"/>
                    <a:pt x="198" y="580"/>
                    <a:pt x="198" y="641"/>
                  </a:cubicBezTo>
                  <a:cubicBezTo>
                    <a:pt x="198" y="699"/>
                    <a:pt x="204" y="757"/>
                    <a:pt x="214" y="815"/>
                  </a:cubicBezTo>
                  <a:cubicBezTo>
                    <a:pt x="225" y="873"/>
                    <a:pt x="243" y="925"/>
                    <a:pt x="264" y="973"/>
                  </a:cubicBezTo>
                  <a:cubicBezTo>
                    <a:pt x="288" y="1020"/>
                    <a:pt x="320" y="1062"/>
                    <a:pt x="362" y="1097"/>
                  </a:cubicBezTo>
                  <a:cubicBezTo>
                    <a:pt x="401" y="1131"/>
                    <a:pt x="454" y="1157"/>
                    <a:pt x="517" y="1176"/>
                  </a:cubicBezTo>
                  <a:cubicBezTo>
                    <a:pt x="581" y="1197"/>
                    <a:pt x="657" y="1207"/>
                    <a:pt x="747" y="1210"/>
                  </a:cubicBezTo>
                  <a:cubicBezTo>
                    <a:pt x="813" y="1210"/>
                    <a:pt x="878" y="1194"/>
                    <a:pt x="939" y="1163"/>
                  </a:cubicBezTo>
                  <a:cubicBezTo>
                    <a:pt x="992" y="1136"/>
                    <a:pt x="1044" y="1097"/>
                    <a:pt x="1097" y="1039"/>
                  </a:cubicBezTo>
                  <a:cubicBezTo>
                    <a:pt x="1152" y="983"/>
                    <a:pt x="1195" y="902"/>
                    <a:pt x="1224" y="796"/>
                  </a:cubicBezTo>
                  <a:cubicBezTo>
                    <a:pt x="1242" y="975"/>
                    <a:pt x="1245" y="1123"/>
                    <a:pt x="1232" y="1234"/>
                  </a:cubicBezTo>
                  <a:cubicBezTo>
                    <a:pt x="1218" y="1344"/>
                    <a:pt x="1200" y="1431"/>
                    <a:pt x="1176" y="1495"/>
                  </a:cubicBezTo>
                  <a:cubicBezTo>
                    <a:pt x="1147" y="1566"/>
                    <a:pt x="1110" y="1618"/>
                    <a:pt x="1068" y="1650"/>
                  </a:cubicBezTo>
                  <a:cubicBezTo>
                    <a:pt x="1015" y="1687"/>
                    <a:pt x="971" y="1708"/>
                    <a:pt x="931" y="1713"/>
                  </a:cubicBezTo>
                  <a:cubicBezTo>
                    <a:pt x="918" y="1715"/>
                    <a:pt x="906" y="1716"/>
                    <a:pt x="895" y="1716"/>
                  </a:cubicBezTo>
                  <a:cubicBezTo>
                    <a:pt x="869" y="1716"/>
                    <a:pt x="846" y="1711"/>
                    <a:pt x="826" y="1700"/>
                  </a:cubicBezTo>
                  <a:cubicBezTo>
                    <a:pt x="797" y="1687"/>
                    <a:pt x="773" y="1666"/>
                    <a:pt x="755" y="1642"/>
                  </a:cubicBezTo>
                  <a:cubicBezTo>
                    <a:pt x="739" y="1616"/>
                    <a:pt x="726" y="1595"/>
                    <a:pt x="718" y="1574"/>
                  </a:cubicBezTo>
                  <a:cubicBezTo>
                    <a:pt x="715" y="1563"/>
                    <a:pt x="715" y="1550"/>
                    <a:pt x="715" y="1534"/>
                  </a:cubicBezTo>
                  <a:cubicBezTo>
                    <a:pt x="718" y="1524"/>
                    <a:pt x="723" y="1508"/>
                    <a:pt x="728" y="1492"/>
                  </a:cubicBezTo>
                  <a:cubicBezTo>
                    <a:pt x="736" y="1474"/>
                    <a:pt x="747" y="1455"/>
                    <a:pt x="762" y="1434"/>
                  </a:cubicBezTo>
                  <a:lnTo>
                    <a:pt x="762" y="1434"/>
                  </a:lnTo>
                  <a:lnTo>
                    <a:pt x="214" y="1466"/>
                  </a:lnTo>
                  <a:cubicBezTo>
                    <a:pt x="235" y="1474"/>
                    <a:pt x="256" y="1484"/>
                    <a:pt x="278" y="1500"/>
                  </a:cubicBezTo>
                  <a:cubicBezTo>
                    <a:pt x="299" y="1513"/>
                    <a:pt x="320" y="1526"/>
                    <a:pt x="338" y="1539"/>
                  </a:cubicBezTo>
                  <a:cubicBezTo>
                    <a:pt x="359" y="1555"/>
                    <a:pt x="378" y="1571"/>
                    <a:pt x="396" y="1587"/>
                  </a:cubicBezTo>
                  <a:cubicBezTo>
                    <a:pt x="412" y="1600"/>
                    <a:pt x="422" y="1616"/>
                    <a:pt x="428" y="1634"/>
                  </a:cubicBezTo>
                  <a:cubicBezTo>
                    <a:pt x="433" y="1653"/>
                    <a:pt x="438" y="1674"/>
                    <a:pt x="444" y="1695"/>
                  </a:cubicBezTo>
                  <a:cubicBezTo>
                    <a:pt x="449" y="1716"/>
                    <a:pt x="457" y="1737"/>
                    <a:pt x="467" y="1758"/>
                  </a:cubicBezTo>
                  <a:cubicBezTo>
                    <a:pt x="480" y="1779"/>
                    <a:pt x="499" y="1798"/>
                    <a:pt x="525" y="1816"/>
                  </a:cubicBezTo>
                  <a:cubicBezTo>
                    <a:pt x="552" y="1837"/>
                    <a:pt x="588" y="1853"/>
                    <a:pt x="636" y="1866"/>
                  </a:cubicBezTo>
                  <a:cubicBezTo>
                    <a:pt x="681" y="1882"/>
                    <a:pt x="747" y="1893"/>
                    <a:pt x="826" y="1900"/>
                  </a:cubicBezTo>
                  <a:cubicBezTo>
                    <a:pt x="842" y="1901"/>
                    <a:pt x="858" y="1902"/>
                    <a:pt x="873" y="1902"/>
                  </a:cubicBezTo>
                  <a:cubicBezTo>
                    <a:pt x="937" y="1902"/>
                    <a:pt x="997" y="1893"/>
                    <a:pt x="1052" y="1874"/>
                  </a:cubicBezTo>
                  <a:cubicBezTo>
                    <a:pt x="1123" y="1853"/>
                    <a:pt x="1184" y="1819"/>
                    <a:pt x="1237" y="1777"/>
                  </a:cubicBezTo>
                  <a:cubicBezTo>
                    <a:pt x="1290" y="1734"/>
                    <a:pt x="1334" y="1687"/>
                    <a:pt x="1369" y="1634"/>
                  </a:cubicBezTo>
                  <a:cubicBezTo>
                    <a:pt x="1405" y="1582"/>
                    <a:pt x="1429" y="1529"/>
                    <a:pt x="1442" y="1476"/>
                  </a:cubicBezTo>
                  <a:cubicBezTo>
                    <a:pt x="1450" y="1437"/>
                    <a:pt x="1456" y="1360"/>
                    <a:pt x="1458" y="1242"/>
                  </a:cubicBezTo>
                  <a:lnTo>
                    <a:pt x="1458" y="1057"/>
                  </a:lnTo>
                  <a:cubicBezTo>
                    <a:pt x="1458" y="986"/>
                    <a:pt x="1456" y="899"/>
                    <a:pt x="1453" y="799"/>
                  </a:cubicBezTo>
                  <a:cubicBezTo>
                    <a:pt x="1450" y="699"/>
                    <a:pt x="1448" y="583"/>
                    <a:pt x="1442" y="454"/>
                  </a:cubicBezTo>
                  <a:cubicBezTo>
                    <a:pt x="1437" y="322"/>
                    <a:pt x="1432" y="172"/>
                    <a:pt x="1424" y="3"/>
                  </a:cubicBezTo>
                  <a:cubicBezTo>
                    <a:pt x="1384" y="8"/>
                    <a:pt x="1350" y="11"/>
                    <a:pt x="1319" y="14"/>
                  </a:cubicBezTo>
                  <a:cubicBezTo>
                    <a:pt x="1287" y="16"/>
                    <a:pt x="1261" y="16"/>
                    <a:pt x="1237" y="16"/>
                  </a:cubicBezTo>
                  <a:cubicBezTo>
                    <a:pt x="1224" y="17"/>
                    <a:pt x="1212" y="18"/>
                    <a:pt x="1201" y="18"/>
                  </a:cubicBezTo>
                  <a:cubicBezTo>
                    <a:pt x="1190" y="18"/>
                    <a:pt x="1180" y="17"/>
                    <a:pt x="1171" y="16"/>
                  </a:cubicBezTo>
                  <a:cubicBezTo>
                    <a:pt x="1150" y="16"/>
                    <a:pt x="1126" y="14"/>
                    <a:pt x="1097" y="11"/>
                  </a:cubicBezTo>
                  <a:cubicBezTo>
                    <a:pt x="1073" y="11"/>
                    <a:pt x="1047" y="8"/>
                    <a:pt x="1013" y="6"/>
                  </a:cubicBezTo>
                  <a:cubicBezTo>
                    <a:pt x="981" y="6"/>
                    <a:pt x="942" y="3"/>
                    <a:pt x="8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30"/>
            <p:cNvSpPr/>
            <p:nvPr/>
          </p:nvSpPr>
          <p:spPr>
            <a:xfrm>
              <a:off x="6264157" y="2950230"/>
              <a:ext cx="352454" cy="54959"/>
            </a:xfrm>
            <a:custGeom>
              <a:rect b="b" l="l" r="r" t="t"/>
              <a:pathLst>
                <a:path extrusionOk="0" h="931" w="5970">
                  <a:moveTo>
                    <a:pt x="32" y="1"/>
                  </a:moveTo>
                  <a:lnTo>
                    <a:pt x="0" y="657"/>
                  </a:lnTo>
                  <a:lnTo>
                    <a:pt x="5940" y="931"/>
                  </a:lnTo>
                  <a:lnTo>
                    <a:pt x="5969" y="275"/>
                  </a:lnTo>
                  <a:lnTo>
                    <a:pt x="3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30"/>
            <p:cNvSpPr/>
            <p:nvPr/>
          </p:nvSpPr>
          <p:spPr>
            <a:xfrm>
              <a:off x="6238298" y="3114222"/>
              <a:ext cx="363494" cy="94452"/>
            </a:xfrm>
            <a:custGeom>
              <a:rect b="b" l="l" r="r" t="t"/>
              <a:pathLst>
                <a:path extrusionOk="0" h="1600" w="6157">
                  <a:moveTo>
                    <a:pt x="103" y="0"/>
                  </a:moveTo>
                  <a:lnTo>
                    <a:pt x="1" y="651"/>
                  </a:lnTo>
                  <a:lnTo>
                    <a:pt x="6054" y="1600"/>
                  </a:lnTo>
                  <a:lnTo>
                    <a:pt x="6157" y="949"/>
                  </a:lnTo>
                  <a:lnTo>
                    <a:pt x="1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5" name="Shape 1735"/>
        <p:cNvGrpSpPr/>
        <p:nvPr/>
      </p:nvGrpSpPr>
      <p:grpSpPr>
        <a:xfrm>
          <a:off x="0" y="0"/>
          <a:ext cx="0" cy="0"/>
          <a:chOff x="0" y="0"/>
          <a:chExt cx="0" cy="0"/>
        </a:xfrm>
      </p:grpSpPr>
      <p:sp>
        <p:nvSpPr>
          <p:cNvPr id="1736" name="Google Shape;1736;p31"/>
          <p:cNvSpPr txBox="1"/>
          <p:nvPr>
            <p:ph type="title"/>
          </p:nvPr>
        </p:nvSpPr>
        <p:spPr>
          <a:xfrm>
            <a:off x="720000" y="1994250"/>
            <a:ext cx="1514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Null</a:t>
            </a:r>
            <a:endParaRPr/>
          </a:p>
        </p:txBody>
      </p:sp>
      <p:sp>
        <p:nvSpPr>
          <p:cNvPr id="1737" name="Google Shape;1737;p31"/>
          <p:cNvSpPr txBox="1"/>
          <p:nvPr>
            <p:ph idx="1" type="subTitle"/>
          </p:nvPr>
        </p:nvSpPr>
        <p:spPr>
          <a:xfrm>
            <a:off x="720000" y="2375250"/>
            <a:ext cx="15147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angle</a:t>
            </a:r>
            <a:r>
              <a:rPr lang="en"/>
              <a:t> that is 0°</a:t>
            </a:r>
            <a:endParaRPr/>
          </a:p>
        </p:txBody>
      </p:sp>
      <p:sp>
        <p:nvSpPr>
          <p:cNvPr id="1738" name="Google Shape;1738;p31"/>
          <p:cNvSpPr txBox="1"/>
          <p:nvPr>
            <p:ph idx="2" type="title"/>
          </p:nvPr>
        </p:nvSpPr>
        <p:spPr>
          <a:xfrm>
            <a:off x="2783103" y="1994250"/>
            <a:ext cx="1514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Acute</a:t>
            </a:r>
            <a:endParaRPr/>
          </a:p>
        </p:txBody>
      </p:sp>
      <p:sp>
        <p:nvSpPr>
          <p:cNvPr id="1739" name="Google Shape;1739;p31"/>
          <p:cNvSpPr txBox="1"/>
          <p:nvPr>
            <p:ph idx="3" type="subTitle"/>
          </p:nvPr>
        </p:nvSpPr>
        <p:spPr>
          <a:xfrm>
            <a:off x="2783103" y="2375250"/>
            <a:ext cx="15147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smaller</a:t>
            </a:r>
            <a:endParaRPr/>
          </a:p>
          <a:p>
            <a:pPr indent="0" lvl="0" marL="0" rtl="0" algn="ctr">
              <a:spcBef>
                <a:spcPts val="0"/>
              </a:spcBef>
              <a:spcAft>
                <a:spcPts val="0"/>
              </a:spcAft>
              <a:buNone/>
            </a:pPr>
            <a:r>
              <a:rPr lang="en"/>
              <a:t>than 90º</a:t>
            </a:r>
            <a:endParaRPr/>
          </a:p>
        </p:txBody>
      </p:sp>
      <p:sp>
        <p:nvSpPr>
          <p:cNvPr id="1740" name="Google Shape;1740;p31"/>
          <p:cNvSpPr txBox="1"/>
          <p:nvPr>
            <p:ph idx="4" type="title"/>
          </p:nvPr>
        </p:nvSpPr>
        <p:spPr>
          <a:xfrm>
            <a:off x="1751551" y="3673800"/>
            <a:ext cx="1514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Straight</a:t>
            </a:r>
            <a:endParaRPr/>
          </a:p>
        </p:txBody>
      </p:sp>
      <p:sp>
        <p:nvSpPr>
          <p:cNvPr id="1741" name="Google Shape;1741;p31"/>
          <p:cNvSpPr txBox="1"/>
          <p:nvPr>
            <p:ph idx="5" type="subTitle"/>
          </p:nvPr>
        </p:nvSpPr>
        <p:spPr>
          <a:xfrm>
            <a:off x="1751551" y="4054800"/>
            <a:ext cx="15147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angle</a:t>
            </a:r>
            <a:r>
              <a:rPr lang="en"/>
              <a:t> that is 180º</a:t>
            </a:r>
            <a:endParaRPr/>
          </a:p>
        </p:txBody>
      </p:sp>
      <p:sp>
        <p:nvSpPr>
          <p:cNvPr id="1742" name="Google Shape;1742;p31"/>
          <p:cNvSpPr txBox="1"/>
          <p:nvPr>
            <p:ph idx="6" type="title"/>
          </p:nvPr>
        </p:nvSpPr>
        <p:spPr>
          <a:xfrm>
            <a:off x="3814654" y="3673800"/>
            <a:ext cx="1514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Reflex</a:t>
            </a:r>
            <a:endParaRPr/>
          </a:p>
        </p:txBody>
      </p:sp>
      <p:sp>
        <p:nvSpPr>
          <p:cNvPr id="1743" name="Google Shape;1743;p31"/>
          <p:cNvSpPr txBox="1"/>
          <p:nvPr>
            <p:ph idx="7" type="subTitle"/>
          </p:nvPr>
        </p:nvSpPr>
        <p:spPr>
          <a:xfrm>
            <a:off x="3814654" y="4054800"/>
            <a:ext cx="15147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more</a:t>
            </a:r>
            <a:endParaRPr/>
          </a:p>
          <a:p>
            <a:pPr indent="0" lvl="0" marL="0" rtl="0" algn="ctr">
              <a:spcBef>
                <a:spcPts val="0"/>
              </a:spcBef>
              <a:spcAft>
                <a:spcPts val="0"/>
              </a:spcAft>
              <a:buNone/>
            </a:pPr>
            <a:r>
              <a:rPr lang="en"/>
              <a:t>than 180°</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744" name="Google Shape;1744;p31"/>
          <p:cNvSpPr txBox="1"/>
          <p:nvPr>
            <p:ph idx="8" type="title"/>
          </p:nvPr>
        </p:nvSpPr>
        <p:spPr>
          <a:xfrm>
            <a:off x="4846206" y="1994250"/>
            <a:ext cx="1514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Right</a:t>
            </a:r>
            <a:endParaRPr/>
          </a:p>
        </p:txBody>
      </p:sp>
      <p:sp>
        <p:nvSpPr>
          <p:cNvPr id="1745" name="Google Shape;1745;p31"/>
          <p:cNvSpPr txBox="1"/>
          <p:nvPr>
            <p:ph idx="9" type="subTitle"/>
          </p:nvPr>
        </p:nvSpPr>
        <p:spPr>
          <a:xfrm>
            <a:off x="4846206" y="2375250"/>
            <a:ext cx="15147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angle</a:t>
            </a:r>
            <a:r>
              <a:rPr lang="en"/>
              <a:t> that is 90°</a:t>
            </a:r>
            <a:endParaRPr/>
          </a:p>
        </p:txBody>
      </p:sp>
      <p:sp>
        <p:nvSpPr>
          <p:cNvPr id="1746" name="Google Shape;1746;p31"/>
          <p:cNvSpPr txBox="1"/>
          <p:nvPr>
            <p:ph idx="13" type="title"/>
          </p:nvPr>
        </p:nvSpPr>
        <p:spPr>
          <a:xfrm>
            <a:off x="5761000" y="3673800"/>
            <a:ext cx="17436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Full rotation</a:t>
            </a:r>
            <a:endParaRPr/>
          </a:p>
        </p:txBody>
      </p:sp>
      <p:sp>
        <p:nvSpPr>
          <p:cNvPr id="1747" name="Google Shape;1747;p31"/>
          <p:cNvSpPr txBox="1"/>
          <p:nvPr>
            <p:ph idx="14" type="subTitle"/>
          </p:nvPr>
        </p:nvSpPr>
        <p:spPr>
          <a:xfrm>
            <a:off x="5877757" y="4054800"/>
            <a:ext cx="15147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angle</a:t>
            </a:r>
            <a:r>
              <a:rPr lang="en"/>
              <a:t> that is 360°</a:t>
            </a:r>
            <a:endParaRPr/>
          </a:p>
        </p:txBody>
      </p:sp>
      <p:sp>
        <p:nvSpPr>
          <p:cNvPr id="1748" name="Google Shape;1748;p31"/>
          <p:cNvSpPr txBox="1"/>
          <p:nvPr>
            <p:ph idx="15"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angles based on measurement</a:t>
            </a:r>
            <a:endParaRPr/>
          </a:p>
        </p:txBody>
      </p:sp>
      <p:sp>
        <p:nvSpPr>
          <p:cNvPr id="1749" name="Google Shape;1749;p31"/>
          <p:cNvSpPr txBox="1"/>
          <p:nvPr>
            <p:ph idx="16" type="title"/>
          </p:nvPr>
        </p:nvSpPr>
        <p:spPr>
          <a:xfrm>
            <a:off x="6909309" y="1994250"/>
            <a:ext cx="1514700" cy="45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Obtuse</a:t>
            </a:r>
            <a:endParaRPr/>
          </a:p>
        </p:txBody>
      </p:sp>
      <p:sp>
        <p:nvSpPr>
          <p:cNvPr id="1750" name="Google Shape;1750;p31"/>
          <p:cNvSpPr txBox="1"/>
          <p:nvPr>
            <p:ph idx="17" type="subTitle"/>
          </p:nvPr>
        </p:nvSpPr>
        <p:spPr>
          <a:xfrm>
            <a:off x="6909309" y="2375250"/>
            <a:ext cx="15147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a:t>
            </a:r>
            <a:r>
              <a:rPr lang="en"/>
              <a:t>etween 90° and 180°</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1751" name="Google Shape;1751;p31"/>
          <p:cNvGrpSpPr/>
          <p:nvPr/>
        </p:nvGrpSpPr>
        <p:grpSpPr>
          <a:xfrm rot="10800000">
            <a:off x="7419203" y="152391"/>
            <a:ext cx="1572389" cy="1439927"/>
            <a:chOff x="228592" y="2830186"/>
            <a:chExt cx="2277504" cy="2084736"/>
          </a:xfrm>
        </p:grpSpPr>
        <p:sp>
          <p:nvSpPr>
            <p:cNvPr id="1752" name="Google Shape;1752;p31"/>
            <p:cNvSpPr/>
            <p:nvPr/>
          </p:nvSpPr>
          <p:spPr>
            <a:xfrm>
              <a:off x="228592" y="2830186"/>
              <a:ext cx="2277504" cy="2084736"/>
            </a:xfrm>
            <a:custGeom>
              <a:rect b="b" l="l" r="r" t="t"/>
              <a:pathLst>
                <a:path extrusionOk="0" h="32470" w="35471">
                  <a:moveTo>
                    <a:pt x="1" y="1"/>
                  </a:moveTo>
                  <a:lnTo>
                    <a:pt x="1" y="32469"/>
                  </a:lnTo>
                  <a:lnTo>
                    <a:pt x="35471" y="32469"/>
                  </a:ln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31"/>
            <p:cNvSpPr/>
            <p:nvPr/>
          </p:nvSpPr>
          <p:spPr>
            <a:xfrm>
              <a:off x="280537" y="2964887"/>
              <a:ext cx="2082442" cy="1905990"/>
            </a:xfrm>
            <a:custGeom>
              <a:rect b="b" l="l" r="r" t="t"/>
              <a:pathLst>
                <a:path extrusionOk="0" h="29686" w="32433">
                  <a:moveTo>
                    <a:pt x="230" y="520"/>
                  </a:moveTo>
                  <a:lnTo>
                    <a:pt x="31845" y="29457"/>
                  </a:lnTo>
                  <a:lnTo>
                    <a:pt x="230" y="29457"/>
                  </a:lnTo>
                  <a:lnTo>
                    <a:pt x="230" y="520"/>
                  </a:lnTo>
                  <a:close/>
                  <a:moveTo>
                    <a:pt x="1" y="1"/>
                  </a:moveTo>
                  <a:lnTo>
                    <a:pt x="1" y="29686"/>
                  </a:lnTo>
                  <a:lnTo>
                    <a:pt x="32432" y="29686"/>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31"/>
            <p:cNvSpPr/>
            <p:nvPr/>
          </p:nvSpPr>
          <p:spPr>
            <a:xfrm>
              <a:off x="280537" y="4601076"/>
              <a:ext cx="261838" cy="269789"/>
            </a:xfrm>
            <a:custGeom>
              <a:rect b="b" l="l" r="r" t="t"/>
              <a:pathLst>
                <a:path extrusionOk="0" h="4202" w="4078">
                  <a:moveTo>
                    <a:pt x="3849" y="230"/>
                  </a:moveTo>
                  <a:lnTo>
                    <a:pt x="3849" y="3973"/>
                  </a:lnTo>
                  <a:lnTo>
                    <a:pt x="230" y="3973"/>
                  </a:lnTo>
                  <a:lnTo>
                    <a:pt x="230" y="230"/>
                  </a:lnTo>
                  <a:close/>
                  <a:moveTo>
                    <a:pt x="1" y="1"/>
                  </a:moveTo>
                  <a:lnTo>
                    <a:pt x="1" y="4202"/>
                  </a:lnTo>
                  <a:lnTo>
                    <a:pt x="4078" y="4202"/>
                  </a:lnTo>
                  <a:lnTo>
                    <a:pt x="40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55" name="Google Shape;1755;p31"/>
          <p:cNvCxnSpPr/>
          <p:nvPr/>
        </p:nvCxnSpPr>
        <p:spPr>
          <a:xfrm>
            <a:off x="1477350" y="1493625"/>
            <a:ext cx="0" cy="550800"/>
          </a:xfrm>
          <a:prstGeom prst="straightConnector1">
            <a:avLst/>
          </a:prstGeom>
          <a:noFill/>
          <a:ln cap="flat" cmpd="sng" w="28575">
            <a:solidFill>
              <a:schemeClr val="dk1"/>
            </a:solidFill>
            <a:prstDash val="solid"/>
            <a:round/>
            <a:headEnd len="med" w="med" type="none"/>
            <a:tailEnd len="med" w="med" type="none"/>
          </a:ln>
        </p:spPr>
      </p:cxnSp>
      <p:grpSp>
        <p:nvGrpSpPr>
          <p:cNvPr id="1756" name="Google Shape;1756;p31"/>
          <p:cNvGrpSpPr/>
          <p:nvPr/>
        </p:nvGrpSpPr>
        <p:grpSpPr>
          <a:xfrm>
            <a:off x="3234078" y="1290850"/>
            <a:ext cx="612750" cy="536675"/>
            <a:chOff x="382650" y="3508325"/>
            <a:chExt cx="612750" cy="536675"/>
          </a:xfrm>
        </p:grpSpPr>
        <p:cxnSp>
          <p:nvCxnSpPr>
            <p:cNvPr id="1757" name="Google Shape;1757;p31"/>
            <p:cNvCxnSpPr/>
            <p:nvPr/>
          </p:nvCxnSpPr>
          <p:spPr>
            <a:xfrm flipH="1">
              <a:off x="444475" y="3508325"/>
              <a:ext cx="274200" cy="474600"/>
            </a:xfrm>
            <a:prstGeom prst="straightConnector1">
              <a:avLst/>
            </a:prstGeom>
            <a:noFill/>
            <a:ln cap="flat" cmpd="sng" w="28575">
              <a:solidFill>
                <a:schemeClr val="dk1"/>
              </a:solidFill>
              <a:prstDash val="solid"/>
              <a:round/>
              <a:headEnd len="med" w="med" type="none"/>
              <a:tailEnd len="med" w="med" type="none"/>
            </a:ln>
          </p:spPr>
        </p:cxnSp>
        <p:cxnSp>
          <p:nvCxnSpPr>
            <p:cNvPr id="1758" name="Google Shape;1758;p31"/>
            <p:cNvCxnSpPr/>
            <p:nvPr/>
          </p:nvCxnSpPr>
          <p:spPr>
            <a:xfrm>
              <a:off x="720000" y="3707650"/>
              <a:ext cx="0" cy="550800"/>
            </a:xfrm>
            <a:prstGeom prst="straightConnector1">
              <a:avLst/>
            </a:prstGeom>
            <a:noFill/>
            <a:ln cap="flat" cmpd="sng" w="28575">
              <a:solidFill>
                <a:schemeClr val="dk1"/>
              </a:solidFill>
              <a:prstDash val="solid"/>
              <a:round/>
              <a:headEnd len="med" w="med" type="none"/>
              <a:tailEnd len="med" w="med" type="none"/>
            </a:ln>
          </p:spPr>
        </p:cxnSp>
        <p:sp>
          <p:nvSpPr>
            <p:cNvPr id="1759" name="Google Shape;1759;p31"/>
            <p:cNvSpPr/>
            <p:nvPr/>
          </p:nvSpPr>
          <p:spPr>
            <a:xfrm>
              <a:off x="382650" y="3768700"/>
              <a:ext cx="276300" cy="276300"/>
            </a:xfrm>
            <a:prstGeom prst="arc">
              <a:avLst>
                <a:gd fmla="val 18601405" name="adj1"/>
                <a:gd fmla="val 0" name="adj2"/>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31"/>
          <p:cNvGrpSpPr/>
          <p:nvPr/>
        </p:nvGrpSpPr>
        <p:grpSpPr>
          <a:xfrm>
            <a:off x="5359131" y="1214775"/>
            <a:ext cx="550800" cy="550800"/>
            <a:chOff x="444600" y="3432250"/>
            <a:chExt cx="550800" cy="550800"/>
          </a:xfrm>
        </p:grpSpPr>
        <p:cxnSp>
          <p:nvCxnSpPr>
            <p:cNvPr id="1761" name="Google Shape;1761;p31"/>
            <p:cNvCxnSpPr/>
            <p:nvPr/>
          </p:nvCxnSpPr>
          <p:spPr>
            <a:xfrm>
              <a:off x="444600" y="3432250"/>
              <a:ext cx="0" cy="550800"/>
            </a:xfrm>
            <a:prstGeom prst="straightConnector1">
              <a:avLst/>
            </a:prstGeom>
            <a:noFill/>
            <a:ln cap="flat" cmpd="sng" w="28575">
              <a:solidFill>
                <a:schemeClr val="dk1"/>
              </a:solidFill>
              <a:prstDash val="solid"/>
              <a:round/>
              <a:headEnd len="med" w="med" type="none"/>
              <a:tailEnd len="med" w="med" type="none"/>
            </a:ln>
          </p:spPr>
        </p:cxnSp>
        <p:cxnSp>
          <p:nvCxnSpPr>
            <p:cNvPr id="1762" name="Google Shape;1762;p31"/>
            <p:cNvCxnSpPr/>
            <p:nvPr/>
          </p:nvCxnSpPr>
          <p:spPr>
            <a:xfrm>
              <a:off x="720000" y="3707650"/>
              <a:ext cx="0" cy="550800"/>
            </a:xfrm>
            <a:prstGeom prst="straightConnector1">
              <a:avLst/>
            </a:prstGeom>
            <a:noFill/>
            <a:ln cap="flat" cmpd="sng" w="28575">
              <a:solidFill>
                <a:schemeClr val="dk1"/>
              </a:solidFill>
              <a:prstDash val="solid"/>
              <a:round/>
              <a:headEnd len="med" w="med" type="none"/>
              <a:tailEnd len="med" w="med" type="none"/>
            </a:ln>
          </p:spPr>
        </p:cxnSp>
      </p:grpSp>
      <p:grpSp>
        <p:nvGrpSpPr>
          <p:cNvPr id="1763" name="Google Shape;1763;p31"/>
          <p:cNvGrpSpPr/>
          <p:nvPr/>
        </p:nvGrpSpPr>
        <p:grpSpPr>
          <a:xfrm>
            <a:off x="7200471" y="1384000"/>
            <a:ext cx="932375" cy="443525"/>
            <a:chOff x="63025" y="3601475"/>
            <a:chExt cx="932375" cy="443525"/>
          </a:xfrm>
        </p:grpSpPr>
        <p:cxnSp>
          <p:nvCxnSpPr>
            <p:cNvPr id="1764" name="Google Shape;1764;p31"/>
            <p:cNvCxnSpPr/>
            <p:nvPr/>
          </p:nvCxnSpPr>
          <p:spPr>
            <a:xfrm>
              <a:off x="63025" y="3601475"/>
              <a:ext cx="381600" cy="381600"/>
            </a:xfrm>
            <a:prstGeom prst="straightConnector1">
              <a:avLst/>
            </a:prstGeom>
            <a:noFill/>
            <a:ln cap="flat" cmpd="sng" w="28575">
              <a:solidFill>
                <a:schemeClr val="dk1"/>
              </a:solidFill>
              <a:prstDash val="solid"/>
              <a:round/>
              <a:headEnd len="med" w="med" type="none"/>
              <a:tailEnd len="med" w="med" type="none"/>
            </a:ln>
          </p:spPr>
        </p:cxnSp>
        <p:cxnSp>
          <p:nvCxnSpPr>
            <p:cNvPr id="1765" name="Google Shape;1765;p31"/>
            <p:cNvCxnSpPr/>
            <p:nvPr/>
          </p:nvCxnSpPr>
          <p:spPr>
            <a:xfrm>
              <a:off x="720000" y="3707650"/>
              <a:ext cx="0" cy="550800"/>
            </a:xfrm>
            <a:prstGeom prst="straightConnector1">
              <a:avLst/>
            </a:prstGeom>
            <a:noFill/>
            <a:ln cap="flat" cmpd="sng" w="28575">
              <a:solidFill>
                <a:schemeClr val="dk1"/>
              </a:solidFill>
              <a:prstDash val="solid"/>
              <a:round/>
              <a:headEnd len="med" w="med" type="none"/>
              <a:tailEnd len="med" w="med" type="none"/>
            </a:ln>
          </p:spPr>
        </p:cxnSp>
        <p:sp>
          <p:nvSpPr>
            <p:cNvPr id="1766" name="Google Shape;1766;p31"/>
            <p:cNvSpPr/>
            <p:nvPr/>
          </p:nvSpPr>
          <p:spPr>
            <a:xfrm>
              <a:off x="309525" y="3768700"/>
              <a:ext cx="276300" cy="276300"/>
            </a:xfrm>
            <a:prstGeom prst="arc">
              <a:avLst>
                <a:gd fmla="val 14458708" name="adj1"/>
                <a:gd fmla="val 0" name="adj2"/>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 name="Google Shape;1767;p31"/>
          <p:cNvGrpSpPr/>
          <p:nvPr/>
        </p:nvGrpSpPr>
        <p:grpSpPr>
          <a:xfrm>
            <a:off x="2108551" y="3321300"/>
            <a:ext cx="800700" cy="276300"/>
            <a:chOff x="194700" y="3768700"/>
            <a:chExt cx="800700" cy="276300"/>
          </a:xfrm>
        </p:grpSpPr>
        <p:cxnSp>
          <p:nvCxnSpPr>
            <p:cNvPr id="1768" name="Google Shape;1768;p31"/>
            <p:cNvCxnSpPr/>
            <p:nvPr/>
          </p:nvCxnSpPr>
          <p:spPr>
            <a:xfrm rot="10800000">
              <a:off x="194700" y="3983050"/>
              <a:ext cx="800700" cy="0"/>
            </a:xfrm>
            <a:prstGeom prst="straightConnector1">
              <a:avLst/>
            </a:prstGeom>
            <a:noFill/>
            <a:ln cap="flat" cmpd="sng" w="28575">
              <a:solidFill>
                <a:schemeClr val="dk1"/>
              </a:solidFill>
              <a:prstDash val="solid"/>
              <a:round/>
              <a:headEnd len="med" w="med" type="none"/>
              <a:tailEnd len="med" w="med" type="none"/>
            </a:ln>
          </p:spPr>
        </p:cxnSp>
        <p:sp>
          <p:nvSpPr>
            <p:cNvPr id="1769" name="Google Shape;1769;p31"/>
            <p:cNvSpPr/>
            <p:nvPr/>
          </p:nvSpPr>
          <p:spPr>
            <a:xfrm>
              <a:off x="456900" y="3768700"/>
              <a:ext cx="276300" cy="276300"/>
            </a:xfrm>
            <a:prstGeom prst="arc">
              <a:avLst>
                <a:gd fmla="val 10681848" name="adj1"/>
                <a:gd fmla="val 0" name="adj2"/>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 name="Google Shape;1770;p31"/>
          <p:cNvGrpSpPr/>
          <p:nvPr/>
        </p:nvGrpSpPr>
        <p:grpSpPr>
          <a:xfrm>
            <a:off x="4063654" y="3157988"/>
            <a:ext cx="1016700" cy="439613"/>
            <a:chOff x="4021475" y="3059663"/>
            <a:chExt cx="1016700" cy="439613"/>
          </a:xfrm>
        </p:grpSpPr>
        <p:cxnSp>
          <p:nvCxnSpPr>
            <p:cNvPr id="1771" name="Google Shape;1771;p31"/>
            <p:cNvCxnSpPr/>
            <p:nvPr/>
          </p:nvCxnSpPr>
          <p:spPr>
            <a:xfrm flipH="1" rot="10800000">
              <a:off x="4021475" y="3230175"/>
              <a:ext cx="465900" cy="269100"/>
            </a:xfrm>
            <a:prstGeom prst="straightConnector1">
              <a:avLst/>
            </a:prstGeom>
            <a:noFill/>
            <a:ln cap="flat" cmpd="sng" w="28575">
              <a:solidFill>
                <a:schemeClr val="dk1"/>
              </a:solidFill>
              <a:prstDash val="solid"/>
              <a:round/>
              <a:headEnd len="med" w="med" type="none"/>
              <a:tailEnd len="med" w="med" type="none"/>
            </a:ln>
          </p:spPr>
        </p:cxnSp>
        <p:cxnSp>
          <p:nvCxnSpPr>
            <p:cNvPr id="1772" name="Google Shape;1772;p31"/>
            <p:cNvCxnSpPr/>
            <p:nvPr/>
          </p:nvCxnSpPr>
          <p:spPr>
            <a:xfrm>
              <a:off x="4762775" y="2954888"/>
              <a:ext cx="0" cy="550800"/>
            </a:xfrm>
            <a:prstGeom prst="straightConnector1">
              <a:avLst/>
            </a:prstGeom>
            <a:noFill/>
            <a:ln cap="flat" cmpd="sng" w="28575">
              <a:solidFill>
                <a:schemeClr val="dk1"/>
              </a:solidFill>
              <a:prstDash val="solid"/>
              <a:round/>
              <a:headEnd len="med" w="med" type="none"/>
              <a:tailEnd len="med" w="med" type="none"/>
            </a:ln>
          </p:spPr>
        </p:cxnSp>
        <p:sp>
          <p:nvSpPr>
            <p:cNvPr id="1773" name="Google Shape;1773;p31"/>
            <p:cNvSpPr/>
            <p:nvPr/>
          </p:nvSpPr>
          <p:spPr>
            <a:xfrm>
              <a:off x="4352302" y="3059663"/>
              <a:ext cx="276300" cy="276300"/>
            </a:xfrm>
            <a:prstGeom prst="arc">
              <a:avLst>
                <a:gd fmla="val 9790798" name="adj1"/>
                <a:gd fmla="val 21255008" name="adj2"/>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 name="Google Shape;1774;p31"/>
          <p:cNvGrpSpPr/>
          <p:nvPr/>
        </p:nvGrpSpPr>
        <p:grpSpPr>
          <a:xfrm>
            <a:off x="6211431" y="3211775"/>
            <a:ext cx="847352" cy="277200"/>
            <a:chOff x="6114823" y="3287975"/>
            <a:chExt cx="847352" cy="277200"/>
          </a:xfrm>
        </p:grpSpPr>
        <p:cxnSp>
          <p:nvCxnSpPr>
            <p:cNvPr id="1775" name="Google Shape;1775;p31"/>
            <p:cNvCxnSpPr/>
            <p:nvPr/>
          </p:nvCxnSpPr>
          <p:spPr>
            <a:xfrm rot="10800000">
              <a:off x="6245175" y="3426575"/>
              <a:ext cx="717000" cy="0"/>
            </a:xfrm>
            <a:prstGeom prst="straightConnector1">
              <a:avLst/>
            </a:prstGeom>
            <a:noFill/>
            <a:ln cap="flat" cmpd="sng" w="28575">
              <a:solidFill>
                <a:schemeClr val="dk1"/>
              </a:solidFill>
              <a:prstDash val="solid"/>
              <a:round/>
              <a:headEnd len="med" w="med" type="none"/>
              <a:tailEnd len="med" w="med" type="none"/>
            </a:ln>
          </p:spPr>
        </p:cxnSp>
        <p:sp>
          <p:nvSpPr>
            <p:cNvPr id="1776" name="Google Shape;1776;p31"/>
            <p:cNvSpPr/>
            <p:nvPr/>
          </p:nvSpPr>
          <p:spPr>
            <a:xfrm>
              <a:off x="6114823" y="3287975"/>
              <a:ext cx="277200" cy="277200"/>
            </a:xfrm>
            <a:prstGeom prst="ellipse">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31"/>
          <p:cNvGrpSpPr/>
          <p:nvPr/>
        </p:nvGrpSpPr>
        <p:grpSpPr>
          <a:xfrm>
            <a:off x="5394411" y="1592293"/>
            <a:ext cx="142268" cy="140446"/>
            <a:chOff x="5399150" y="1559175"/>
            <a:chExt cx="191400" cy="189000"/>
          </a:xfrm>
        </p:grpSpPr>
        <p:cxnSp>
          <p:nvCxnSpPr>
            <p:cNvPr id="1778" name="Google Shape;1778;p31"/>
            <p:cNvCxnSpPr/>
            <p:nvPr/>
          </p:nvCxnSpPr>
          <p:spPr>
            <a:xfrm rot="10800000">
              <a:off x="5575950" y="1559175"/>
              <a:ext cx="0" cy="189000"/>
            </a:xfrm>
            <a:prstGeom prst="straightConnector1">
              <a:avLst/>
            </a:prstGeom>
            <a:noFill/>
            <a:ln cap="flat" cmpd="sng" w="28575">
              <a:solidFill>
                <a:schemeClr val="accent4"/>
              </a:solidFill>
              <a:prstDash val="solid"/>
              <a:round/>
              <a:headEnd len="sm" w="sm" type="none"/>
              <a:tailEnd len="sm" w="sm" type="none"/>
            </a:ln>
          </p:spPr>
        </p:cxnSp>
        <p:cxnSp>
          <p:nvCxnSpPr>
            <p:cNvPr id="1779" name="Google Shape;1779;p31"/>
            <p:cNvCxnSpPr/>
            <p:nvPr/>
          </p:nvCxnSpPr>
          <p:spPr>
            <a:xfrm rot="10800000">
              <a:off x="5399150" y="1559175"/>
              <a:ext cx="191400" cy="0"/>
            </a:xfrm>
            <a:prstGeom prst="straightConnector1">
              <a:avLst/>
            </a:prstGeom>
            <a:noFill/>
            <a:ln cap="flat" cmpd="sng" w="28575">
              <a:solidFill>
                <a:schemeClr val="accent4"/>
              </a:solidFill>
              <a:prstDash val="solid"/>
              <a:round/>
              <a:headEnd len="sm" w="sm" type="none"/>
              <a:tailEnd len="sm" w="sm" type="none"/>
            </a:ln>
          </p:spPr>
        </p:cxn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3" name="Shape 1783"/>
        <p:cNvGrpSpPr/>
        <p:nvPr/>
      </p:nvGrpSpPr>
      <p:grpSpPr>
        <a:xfrm>
          <a:off x="0" y="0"/>
          <a:ext cx="0" cy="0"/>
          <a:chOff x="0" y="0"/>
          <a:chExt cx="0" cy="0"/>
        </a:xfrm>
      </p:grpSpPr>
      <p:sp>
        <p:nvSpPr>
          <p:cNvPr id="1784" name="Google Shape;1784;p32"/>
          <p:cNvSpPr txBox="1"/>
          <p:nvPr>
            <p:ph idx="1" type="subTitle"/>
          </p:nvPr>
        </p:nvSpPr>
        <p:spPr>
          <a:xfrm>
            <a:off x="1372963" y="3435750"/>
            <a:ext cx="2743200" cy="43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They both</a:t>
            </a:r>
            <a:r>
              <a:rPr lang="en"/>
              <a:t> add up to 180º</a:t>
            </a:r>
            <a:endParaRPr/>
          </a:p>
        </p:txBody>
      </p:sp>
      <p:sp>
        <p:nvSpPr>
          <p:cNvPr id="1785" name="Google Shape;1785;p32"/>
          <p:cNvSpPr txBox="1"/>
          <p:nvPr>
            <p:ph idx="2" type="subTitle"/>
          </p:nvPr>
        </p:nvSpPr>
        <p:spPr>
          <a:xfrm>
            <a:off x="5027838" y="3435750"/>
            <a:ext cx="2743200" cy="43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They both add up to 90º</a:t>
            </a:r>
            <a:endParaRPr/>
          </a:p>
        </p:txBody>
      </p:sp>
      <p:sp>
        <p:nvSpPr>
          <p:cNvPr id="1786" name="Google Shape;1786;p32"/>
          <p:cNvSpPr txBox="1"/>
          <p:nvPr>
            <p:ph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angle pairs</a:t>
            </a:r>
            <a:endParaRPr/>
          </a:p>
        </p:txBody>
      </p:sp>
      <p:sp>
        <p:nvSpPr>
          <p:cNvPr id="1787" name="Google Shape;1787;p32"/>
          <p:cNvSpPr txBox="1"/>
          <p:nvPr>
            <p:ph idx="3" type="title"/>
          </p:nvPr>
        </p:nvSpPr>
        <p:spPr>
          <a:xfrm>
            <a:off x="1372963" y="2571750"/>
            <a:ext cx="2743200" cy="864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Supplementary angles</a:t>
            </a:r>
            <a:endParaRPr/>
          </a:p>
        </p:txBody>
      </p:sp>
      <p:sp>
        <p:nvSpPr>
          <p:cNvPr id="1788" name="Google Shape;1788;p32"/>
          <p:cNvSpPr txBox="1"/>
          <p:nvPr>
            <p:ph idx="4" type="title"/>
          </p:nvPr>
        </p:nvSpPr>
        <p:spPr>
          <a:xfrm>
            <a:off x="5027838" y="2571750"/>
            <a:ext cx="2743200" cy="864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Complementary angles</a:t>
            </a:r>
            <a:endParaRPr/>
          </a:p>
        </p:txBody>
      </p:sp>
      <p:grpSp>
        <p:nvGrpSpPr>
          <p:cNvPr id="1789" name="Google Shape;1789;p32"/>
          <p:cNvGrpSpPr/>
          <p:nvPr/>
        </p:nvGrpSpPr>
        <p:grpSpPr>
          <a:xfrm rot="10800000">
            <a:off x="7419203" y="152391"/>
            <a:ext cx="1572389" cy="1439927"/>
            <a:chOff x="228592" y="2830186"/>
            <a:chExt cx="2277504" cy="2084736"/>
          </a:xfrm>
        </p:grpSpPr>
        <p:sp>
          <p:nvSpPr>
            <p:cNvPr id="1790" name="Google Shape;1790;p32"/>
            <p:cNvSpPr/>
            <p:nvPr/>
          </p:nvSpPr>
          <p:spPr>
            <a:xfrm>
              <a:off x="228592" y="2830186"/>
              <a:ext cx="2277504" cy="2084736"/>
            </a:xfrm>
            <a:custGeom>
              <a:rect b="b" l="l" r="r" t="t"/>
              <a:pathLst>
                <a:path extrusionOk="0" h="32470" w="35471">
                  <a:moveTo>
                    <a:pt x="1" y="1"/>
                  </a:moveTo>
                  <a:lnTo>
                    <a:pt x="1" y="32469"/>
                  </a:lnTo>
                  <a:lnTo>
                    <a:pt x="35471" y="32469"/>
                  </a:lnTo>
                  <a:lnTo>
                    <a:pt x="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32"/>
            <p:cNvSpPr/>
            <p:nvPr/>
          </p:nvSpPr>
          <p:spPr>
            <a:xfrm>
              <a:off x="280537" y="2964887"/>
              <a:ext cx="2082442" cy="1905990"/>
            </a:xfrm>
            <a:custGeom>
              <a:rect b="b" l="l" r="r" t="t"/>
              <a:pathLst>
                <a:path extrusionOk="0" h="29686" w="32433">
                  <a:moveTo>
                    <a:pt x="230" y="520"/>
                  </a:moveTo>
                  <a:lnTo>
                    <a:pt x="31845" y="29457"/>
                  </a:lnTo>
                  <a:lnTo>
                    <a:pt x="230" y="29457"/>
                  </a:lnTo>
                  <a:lnTo>
                    <a:pt x="230" y="520"/>
                  </a:lnTo>
                  <a:close/>
                  <a:moveTo>
                    <a:pt x="1" y="1"/>
                  </a:moveTo>
                  <a:lnTo>
                    <a:pt x="1" y="29686"/>
                  </a:lnTo>
                  <a:lnTo>
                    <a:pt x="32432" y="29686"/>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32"/>
            <p:cNvSpPr/>
            <p:nvPr/>
          </p:nvSpPr>
          <p:spPr>
            <a:xfrm>
              <a:off x="280537" y="4601076"/>
              <a:ext cx="261838" cy="269789"/>
            </a:xfrm>
            <a:custGeom>
              <a:rect b="b" l="l" r="r" t="t"/>
              <a:pathLst>
                <a:path extrusionOk="0" h="4202" w="4078">
                  <a:moveTo>
                    <a:pt x="3849" y="230"/>
                  </a:moveTo>
                  <a:lnTo>
                    <a:pt x="3849" y="3973"/>
                  </a:lnTo>
                  <a:lnTo>
                    <a:pt x="230" y="3973"/>
                  </a:lnTo>
                  <a:lnTo>
                    <a:pt x="230" y="230"/>
                  </a:lnTo>
                  <a:close/>
                  <a:moveTo>
                    <a:pt x="1" y="1"/>
                  </a:moveTo>
                  <a:lnTo>
                    <a:pt x="1" y="4202"/>
                  </a:lnTo>
                  <a:lnTo>
                    <a:pt x="4078" y="4202"/>
                  </a:lnTo>
                  <a:lnTo>
                    <a:pt x="40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93" name="Google Shape;1793;p32"/>
          <p:cNvCxnSpPr/>
          <p:nvPr/>
        </p:nvCxnSpPr>
        <p:spPr>
          <a:xfrm rot="10800000">
            <a:off x="2066563" y="2257598"/>
            <a:ext cx="1356000" cy="0"/>
          </a:xfrm>
          <a:prstGeom prst="straightConnector1">
            <a:avLst/>
          </a:prstGeom>
          <a:noFill/>
          <a:ln cap="flat" cmpd="sng" w="28575">
            <a:solidFill>
              <a:schemeClr val="dk1"/>
            </a:solidFill>
            <a:prstDash val="solid"/>
            <a:round/>
            <a:headEnd len="med" w="med" type="none"/>
            <a:tailEnd len="med" w="med" type="none"/>
          </a:ln>
        </p:spPr>
      </p:cxnSp>
      <p:sp>
        <p:nvSpPr>
          <p:cNvPr id="1794" name="Google Shape;1794;p32"/>
          <p:cNvSpPr/>
          <p:nvPr/>
        </p:nvSpPr>
        <p:spPr>
          <a:xfrm>
            <a:off x="2541613" y="1942761"/>
            <a:ext cx="405900" cy="405900"/>
          </a:xfrm>
          <a:prstGeom prst="arc">
            <a:avLst>
              <a:gd fmla="val 19924300" name="adj1"/>
              <a:gd fmla="val 930402" name="adj2"/>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5" name="Google Shape;1795;p32"/>
          <p:cNvCxnSpPr/>
          <p:nvPr/>
        </p:nvCxnSpPr>
        <p:spPr>
          <a:xfrm flipH="1">
            <a:off x="2739236" y="1498050"/>
            <a:ext cx="438600" cy="759600"/>
          </a:xfrm>
          <a:prstGeom prst="straightConnector1">
            <a:avLst/>
          </a:prstGeom>
          <a:noFill/>
          <a:ln cap="flat" cmpd="sng" w="28575">
            <a:solidFill>
              <a:schemeClr val="dk1"/>
            </a:solidFill>
            <a:prstDash val="solid"/>
            <a:round/>
            <a:headEnd len="med" w="med" type="none"/>
            <a:tailEnd len="med" w="med" type="none"/>
          </a:ln>
        </p:spPr>
      </p:cxnSp>
      <p:sp>
        <p:nvSpPr>
          <p:cNvPr id="1796" name="Google Shape;1796;p32"/>
          <p:cNvSpPr/>
          <p:nvPr/>
        </p:nvSpPr>
        <p:spPr>
          <a:xfrm>
            <a:off x="2541613" y="1942761"/>
            <a:ext cx="405900" cy="405900"/>
          </a:xfrm>
          <a:prstGeom prst="arc">
            <a:avLst>
              <a:gd fmla="val 10322551" name="adj1"/>
              <a:gd fmla="val 18297474" name="adj2"/>
            </a:avLst>
          </a:prstGeom>
          <a:no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7" name="Google Shape;1797;p32"/>
          <p:cNvGrpSpPr/>
          <p:nvPr/>
        </p:nvGrpSpPr>
        <p:grpSpPr>
          <a:xfrm>
            <a:off x="5951894" y="1448583"/>
            <a:ext cx="895109" cy="900078"/>
            <a:chOff x="5951894" y="1448583"/>
            <a:chExt cx="895109" cy="900078"/>
          </a:xfrm>
        </p:grpSpPr>
        <p:cxnSp>
          <p:nvCxnSpPr>
            <p:cNvPr id="1798" name="Google Shape;1798;p32"/>
            <p:cNvCxnSpPr/>
            <p:nvPr/>
          </p:nvCxnSpPr>
          <p:spPr>
            <a:xfrm>
              <a:off x="6037988" y="1448583"/>
              <a:ext cx="0" cy="809100"/>
            </a:xfrm>
            <a:prstGeom prst="straightConnector1">
              <a:avLst/>
            </a:prstGeom>
            <a:noFill/>
            <a:ln cap="flat" cmpd="sng" w="28575">
              <a:solidFill>
                <a:schemeClr val="dk1"/>
              </a:solidFill>
              <a:prstDash val="solid"/>
              <a:round/>
              <a:headEnd len="med" w="med" type="none"/>
              <a:tailEnd len="med" w="med" type="none"/>
            </a:ln>
          </p:spPr>
        </p:cxnSp>
        <p:cxnSp>
          <p:nvCxnSpPr>
            <p:cNvPr id="1799" name="Google Shape;1799;p32"/>
            <p:cNvCxnSpPr/>
            <p:nvPr/>
          </p:nvCxnSpPr>
          <p:spPr>
            <a:xfrm>
              <a:off x="6442453" y="1853048"/>
              <a:ext cx="0" cy="809100"/>
            </a:xfrm>
            <a:prstGeom prst="straightConnector1">
              <a:avLst/>
            </a:prstGeom>
            <a:noFill/>
            <a:ln cap="flat" cmpd="sng" w="28575">
              <a:solidFill>
                <a:schemeClr val="dk1"/>
              </a:solidFill>
              <a:prstDash val="solid"/>
              <a:round/>
              <a:headEnd len="med" w="med" type="none"/>
              <a:tailEnd len="med" w="med" type="none"/>
            </a:ln>
          </p:spPr>
        </p:cxnSp>
        <p:sp>
          <p:nvSpPr>
            <p:cNvPr id="1800" name="Google Shape;1800;p32"/>
            <p:cNvSpPr/>
            <p:nvPr/>
          </p:nvSpPr>
          <p:spPr>
            <a:xfrm>
              <a:off x="5951894" y="1942761"/>
              <a:ext cx="405900" cy="405900"/>
            </a:xfrm>
            <a:prstGeom prst="arc">
              <a:avLst>
                <a:gd fmla="val 18432668" name="adj1"/>
                <a:gd fmla="val 930402" name="adj2"/>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01" name="Google Shape;1801;p32"/>
            <p:cNvCxnSpPr/>
            <p:nvPr/>
          </p:nvCxnSpPr>
          <p:spPr>
            <a:xfrm flipH="1">
              <a:off x="6037988" y="1498050"/>
              <a:ext cx="438600" cy="759600"/>
            </a:xfrm>
            <a:prstGeom prst="straightConnector1">
              <a:avLst/>
            </a:prstGeom>
            <a:noFill/>
            <a:ln cap="flat" cmpd="sng" w="28575">
              <a:solidFill>
                <a:schemeClr val="dk1"/>
              </a:solidFill>
              <a:prstDash val="solid"/>
              <a:round/>
              <a:headEnd len="med" w="med" type="none"/>
              <a:tailEnd len="med" w="med" type="none"/>
            </a:ln>
          </p:spPr>
        </p:cxnSp>
        <p:sp>
          <p:nvSpPr>
            <p:cNvPr id="1802" name="Google Shape;1802;p32"/>
            <p:cNvSpPr/>
            <p:nvPr/>
          </p:nvSpPr>
          <p:spPr>
            <a:xfrm>
              <a:off x="5951894" y="1942761"/>
              <a:ext cx="405900" cy="405900"/>
            </a:xfrm>
            <a:prstGeom prst="arc">
              <a:avLst>
                <a:gd fmla="val 14883145" name="adj1"/>
                <a:gd fmla="val 16432280" name="adj2"/>
              </a:avLst>
            </a:pr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6" name="Shape 1806"/>
        <p:cNvGrpSpPr/>
        <p:nvPr/>
      </p:nvGrpSpPr>
      <p:grpSpPr>
        <a:xfrm>
          <a:off x="0" y="0"/>
          <a:ext cx="0" cy="0"/>
          <a:chOff x="0" y="0"/>
          <a:chExt cx="0" cy="0"/>
        </a:xfrm>
      </p:grpSpPr>
      <p:sp>
        <p:nvSpPr>
          <p:cNvPr id="1807" name="Google Shape;1807;p33"/>
          <p:cNvSpPr txBox="1"/>
          <p:nvPr>
            <p:ph idx="6" type="title"/>
          </p:nvPr>
        </p:nvSpPr>
        <p:spPr>
          <a:xfrm>
            <a:off x="720000" y="331645"/>
            <a:ext cx="77040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Angles according to their position</a:t>
            </a:r>
            <a:endParaRPr/>
          </a:p>
        </p:txBody>
      </p:sp>
      <p:sp>
        <p:nvSpPr>
          <p:cNvPr id="1808" name="Google Shape;1808;p33"/>
          <p:cNvSpPr txBox="1"/>
          <p:nvPr>
            <p:ph type="title"/>
          </p:nvPr>
        </p:nvSpPr>
        <p:spPr>
          <a:xfrm>
            <a:off x="3109672" y="1436050"/>
            <a:ext cx="43071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Consecutive angles</a:t>
            </a:r>
            <a:endParaRPr/>
          </a:p>
        </p:txBody>
      </p:sp>
      <p:sp>
        <p:nvSpPr>
          <p:cNvPr id="1809" name="Google Shape;1809;p33"/>
          <p:cNvSpPr txBox="1"/>
          <p:nvPr>
            <p:ph idx="2" type="title"/>
          </p:nvPr>
        </p:nvSpPr>
        <p:spPr>
          <a:xfrm>
            <a:off x="3109672" y="2397275"/>
            <a:ext cx="43071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Adjacent angles</a:t>
            </a:r>
            <a:endParaRPr/>
          </a:p>
        </p:txBody>
      </p:sp>
      <p:sp>
        <p:nvSpPr>
          <p:cNvPr id="1810" name="Google Shape;1810;p33"/>
          <p:cNvSpPr txBox="1"/>
          <p:nvPr>
            <p:ph idx="4" type="title"/>
          </p:nvPr>
        </p:nvSpPr>
        <p:spPr>
          <a:xfrm>
            <a:off x="3109672" y="3646500"/>
            <a:ext cx="43071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Opposite angles</a:t>
            </a:r>
            <a:endParaRPr/>
          </a:p>
        </p:txBody>
      </p:sp>
      <p:sp>
        <p:nvSpPr>
          <p:cNvPr id="1811" name="Google Shape;1811;p33"/>
          <p:cNvSpPr txBox="1"/>
          <p:nvPr>
            <p:ph idx="1" type="subTitle"/>
          </p:nvPr>
        </p:nvSpPr>
        <p:spPr>
          <a:xfrm>
            <a:off x="3109672" y="1817050"/>
            <a:ext cx="4307100" cy="36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Angles that share a side and vertex</a:t>
            </a:r>
            <a:endParaRPr/>
          </a:p>
        </p:txBody>
      </p:sp>
      <p:sp>
        <p:nvSpPr>
          <p:cNvPr id="1812" name="Google Shape;1812;p33"/>
          <p:cNvSpPr txBox="1"/>
          <p:nvPr>
            <p:ph idx="3" type="subTitle"/>
          </p:nvPr>
        </p:nvSpPr>
        <p:spPr>
          <a:xfrm>
            <a:off x="3109672" y="2778275"/>
            <a:ext cx="4307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They are consecutive angles and the side they do not share is part of the same straight line</a:t>
            </a:r>
            <a:endParaRPr/>
          </a:p>
        </p:txBody>
      </p:sp>
      <p:sp>
        <p:nvSpPr>
          <p:cNvPr id="1813" name="Google Shape;1813;p33"/>
          <p:cNvSpPr txBox="1"/>
          <p:nvPr>
            <p:ph idx="5" type="subTitle"/>
          </p:nvPr>
        </p:nvSpPr>
        <p:spPr>
          <a:xfrm>
            <a:off x="3109672" y="4027500"/>
            <a:ext cx="43071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They are angles that share the vertex but none of the sides</a:t>
            </a:r>
            <a:endParaRPr/>
          </a:p>
        </p:txBody>
      </p:sp>
      <p:grpSp>
        <p:nvGrpSpPr>
          <p:cNvPr id="1814" name="Google Shape;1814;p33"/>
          <p:cNvGrpSpPr/>
          <p:nvPr/>
        </p:nvGrpSpPr>
        <p:grpSpPr>
          <a:xfrm>
            <a:off x="1727228" y="2397275"/>
            <a:ext cx="1025100" cy="603661"/>
            <a:chOff x="2342300" y="1573400"/>
            <a:chExt cx="1025100" cy="603661"/>
          </a:xfrm>
        </p:grpSpPr>
        <p:cxnSp>
          <p:nvCxnSpPr>
            <p:cNvPr id="1815" name="Google Shape;1815;p33"/>
            <p:cNvCxnSpPr/>
            <p:nvPr/>
          </p:nvCxnSpPr>
          <p:spPr>
            <a:xfrm>
              <a:off x="2342300" y="2086000"/>
              <a:ext cx="1025100" cy="0"/>
            </a:xfrm>
            <a:prstGeom prst="straightConnector1">
              <a:avLst/>
            </a:prstGeom>
            <a:noFill/>
            <a:ln cap="flat" cmpd="sng" w="28575">
              <a:solidFill>
                <a:schemeClr val="dk1"/>
              </a:solidFill>
              <a:prstDash val="solid"/>
              <a:round/>
              <a:headEnd len="med" w="med" type="none"/>
              <a:tailEnd len="med" w="med" type="none"/>
            </a:ln>
          </p:spPr>
        </p:cxnSp>
        <p:sp>
          <p:nvSpPr>
            <p:cNvPr id="1816" name="Google Shape;1816;p33"/>
            <p:cNvSpPr/>
            <p:nvPr/>
          </p:nvSpPr>
          <p:spPr>
            <a:xfrm flipH="1">
              <a:off x="2644588" y="1771161"/>
              <a:ext cx="405900" cy="405900"/>
            </a:xfrm>
            <a:prstGeom prst="arc">
              <a:avLst>
                <a:gd fmla="val 19924300" name="adj1"/>
                <a:gd fmla="val 930402" name="adj2"/>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17" name="Google Shape;1817;p33"/>
            <p:cNvCxnSpPr/>
            <p:nvPr/>
          </p:nvCxnSpPr>
          <p:spPr>
            <a:xfrm>
              <a:off x="2556875" y="1573400"/>
              <a:ext cx="296100" cy="512700"/>
            </a:xfrm>
            <a:prstGeom prst="straightConnector1">
              <a:avLst/>
            </a:prstGeom>
            <a:noFill/>
            <a:ln cap="flat" cmpd="sng" w="28575">
              <a:solidFill>
                <a:schemeClr val="dk1"/>
              </a:solidFill>
              <a:prstDash val="solid"/>
              <a:round/>
              <a:headEnd len="med" w="med" type="none"/>
              <a:tailEnd len="med" w="med" type="none"/>
            </a:ln>
          </p:spPr>
        </p:cxnSp>
        <p:sp>
          <p:nvSpPr>
            <p:cNvPr id="1818" name="Google Shape;1818;p33"/>
            <p:cNvSpPr/>
            <p:nvPr/>
          </p:nvSpPr>
          <p:spPr>
            <a:xfrm flipH="1">
              <a:off x="2644588" y="1771161"/>
              <a:ext cx="405900" cy="405900"/>
            </a:xfrm>
            <a:prstGeom prst="arc">
              <a:avLst>
                <a:gd fmla="val 10322551" name="adj1"/>
                <a:gd fmla="val 18297474" name="adj2"/>
              </a:avLst>
            </a:prstGeom>
            <a:no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33"/>
          <p:cNvGrpSpPr/>
          <p:nvPr/>
        </p:nvGrpSpPr>
        <p:grpSpPr>
          <a:xfrm>
            <a:off x="1866903" y="1450266"/>
            <a:ext cx="745750" cy="661132"/>
            <a:chOff x="5951894" y="1687529"/>
            <a:chExt cx="745750" cy="661132"/>
          </a:xfrm>
        </p:grpSpPr>
        <p:cxnSp>
          <p:nvCxnSpPr>
            <p:cNvPr id="1820" name="Google Shape;1820;p33"/>
            <p:cNvCxnSpPr/>
            <p:nvPr/>
          </p:nvCxnSpPr>
          <p:spPr>
            <a:xfrm>
              <a:off x="6038000" y="1687529"/>
              <a:ext cx="0" cy="584400"/>
            </a:xfrm>
            <a:prstGeom prst="straightConnector1">
              <a:avLst/>
            </a:prstGeom>
            <a:noFill/>
            <a:ln cap="flat" cmpd="sng" w="28575">
              <a:solidFill>
                <a:schemeClr val="dk1"/>
              </a:solidFill>
              <a:prstDash val="solid"/>
              <a:round/>
              <a:headEnd len="med" w="med" type="none"/>
              <a:tailEnd len="med" w="med" type="none"/>
            </a:ln>
          </p:spPr>
        </p:cxnSp>
        <p:cxnSp>
          <p:nvCxnSpPr>
            <p:cNvPr id="1821" name="Google Shape;1821;p33"/>
            <p:cNvCxnSpPr/>
            <p:nvPr/>
          </p:nvCxnSpPr>
          <p:spPr>
            <a:xfrm rot="10800000">
              <a:off x="6037944" y="2257588"/>
              <a:ext cx="659700" cy="0"/>
            </a:xfrm>
            <a:prstGeom prst="straightConnector1">
              <a:avLst/>
            </a:prstGeom>
            <a:noFill/>
            <a:ln cap="flat" cmpd="sng" w="28575">
              <a:solidFill>
                <a:schemeClr val="dk1"/>
              </a:solidFill>
              <a:prstDash val="solid"/>
              <a:round/>
              <a:headEnd len="med" w="med" type="none"/>
              <a:tailEnd len="med" w="med" type="none"/>
            </a:ln>
          </p:spPr>
        </p:cxnSp>
        <p:sp>
          <p:nvSpPr>
            <p:cNvPr id="1822" name="Google Shape;1822;p33"/>
            <p:cNvSpPr/>
            <p:nvPr/>
          </p:nvSpPr>
          <p:spPr>
            <a:xfrm>
              <a:off x="5951894" y="1942761"/>
              <a:ext cx="405900" cy="405900"/>
            </a:xfrm>
            <a:prstGeom prst="arc">
              <a:avLst>
                <a:gd fmla="val 18432668" name="adj1"/>
                <a:gd fmla="val 930402" name="adj2"/>
              </a:avLst>
            </a:prstGeom>
            <a:noFill/>
            <a:ln cap="flat" cmpd="sng" w="2857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3" name="Google Shape;1823;p33"/>
            <p:cNvCxnSpPr/>
            <p:nvPr/>
          </p:nvCxnSpPr>
          <p:spPr>
            <a:xfrm flipH="1">
              <a:off x="6045150" y="1695188"/>
              <a:ext cx="328500" cy="569100"/>
            </a:xfrm>
            <a:prstGeom prst="straightConnector1">
              <a:avLst/>
            </a:prstGeom>
            <a:noFill/>
            <a:ln cap="flat" cmpd="sng" w="28575">
              <a:solidFill>
                <a:schemeClr val="dk1"/>
              </a:solidFill>
              <a:prstDash val="solid"/>
              <a:round/>
              <a:headEnd len="med" w="med" type="none"/>
              <a:tailEnd len="med" w="med" type="none"/>
            </a:ln>
          </p:spPr>
        </p:cxnSp>
        <p:sp>
          <p:nvSpPr>
            <p:cNvPr id="1824" name="Google Shape;1824;p33"/>
            <p:cNvSpPr/>
            <p:nvPr/>
          </p:nvSpPr>
          <p:spPr>
            <a:xfrm>
              <a:off x="5951894" y="1942761"/>
              <a:ext cx="405900" cy="405900"/>
            </a:xfrm>
            <a:prstGeom prst="arc">
              <a:avLst>
                <a:gd fmla="val 14883145" name="adj1"/>
                <a:gd fmla="val 16432280" name="adj2"/>
              </a:avLst>
            </a:prstGeom>
            <a:noFill/>
            <a:ln cap="flat" cmpd="sng" w="2857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 name="Google Shape;1825;p33"/>
          <p:cNvGrpSpPr/>
          <p:nvPr/>
        </p:nvGrpSpPr>
        <p:grpSpPr>
          <a:xfrm>
            <a:off x="1792128" y="3646500"/>
            <a:ext cx="895300" cy="569400"/>
            <a:chOff x="719900" y="2850225"/>
            <a:chExt cx="895300" cy="569400"/>
          </a:xfrm>
        </p:grpSpPr>
        <p:cxnSp>
          <p:nvCxnSpPr>
            <p:cNvPr id="1826" name="Google Shape;1826;p33"/>
            <p:cNvCxnSpPr/>
            <p:nvPr/>
          </p:nvCxnSpPr>
          <p:spPr>
            <a:xfrm flipH="1" rot="10800000">
              <a:off x="720000" y="2850225"/>
              <a:ext cx="895200" cy="569400"/>
            </a:xfrm>
            <a:prstGeom prst="straightConnector1">
              <a:avLst/>
            </a:prstGeom>
            <a:noFill/>
            <a:ln cap="flat" cmpd="sng" w="28575">
              <a:solidFill>
                <a:schemeClr val="dk1"/>
              </a:solidFill>
              <a:prstDash val="solid"/>
              <a:round/>
              <a:headEnd len="med" w="med" type="none"/>
              <a:tailEnd len="med" w="med" type="none"/>
            </a:ln>
          </p:spPr>
        </p:cxnSp>
        <p:cxnSp>
          <p:nvCxnSpPr>
            <p:cNvPr id="1827" name="Google Shape;1827;p33"/>
            <p:cNvCxnSpPr/>
            <p:nvPr/>
          </p:nvCxnSpPr>
          <p:spPr>
            <a:xfrm rot="10800000">
              <a:off x="719900" y="2850225"/>
              <a:ext cx="895200" cy="569400"/>
            </a:xfrm>
            <a:prstGeom prst="straightConnector1">
              <a:avLst/>
            </a:prstGeom>
            <a:noFill/>
            <a:ln cap="flat" cmpd="sng" w="28575">
              <a:solidFill>
                <a:schemeClr val="dk1"/>
              </a:solidFill>
              <a:prstDash val="solid"/>
              <a:round/>
              <a:headEnd len="med" w="med" type="none"/>
              <a:tailEnd len="med" w="med" type="none"/>
            </a:ln>
          </p:spPr>
        </p:cxnSp>
      </p:grpSp>
      <p:sp>
        <p:nvSpPr>
          <p:cNvPr id="1828" name="Google Shape;1828;p33"/>
          <p:cNvSpPr/>
          <p:nvPr/>
        </p:nvSpPr>
        <p:spPr>
          <a:xfrm>
            <a:off x="2036828" y="3744648"/>
            <a:ext cx="405900" cy="405900"/>
          </a:xfrm>
          <a:prstGeom prst="arc">
            <a:avLst>
              <a:gd fmla="val 20096224" name="adj1"/>
              <a:gd fmla="val 1117635" name="adj2"/>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3"/>
          <p:cNvSpPr/>
          <p:nvPr/>
        </p:nvSpPr>
        <p:spPr>
          <a:xfrm flipH="1">
            <a:off x="2036828" y="3744648"/>
            <a:ext cx="405900" cy="405900"/>
          </a:xfrm>
          <a:prstGeom prst="arc">
            <a:avLst>
              <a:gd fmla="val 20096224" name="adj1"/>
              <a:gd fmla="val 1117635" name="adj2"/>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0" name="Google Shape;1830;p33"/>
          <p:cNvGrpSpPr/>
          <p:nvPr/>
        </p:nvGrpSpPr>
        <p:grpSpPr>
          <a:xfrm rot="10800000">
            <a:off x="7419203" y="152391"/>
            <a:ext cx="1572389" cy="1439927"/>
            <a:chOff x="228592" y="2830186"/>
            <a:chExt cx="2277504" cy="2084736"/>
          </a:xfrm>
        </p:grpSpPr>
        <p:sp>
          <p:nvSpPr>
            <p:cNvPr id="1831" name="Google Shape;1831;p33"/>
            <p:cNvSpPr/>
            <p:nvPr/>
          </p:nvSpPr>
          <p:spPr>
            <a:xfrm>
              <a:off x="228592" y="2830186"/>
              <a:ext cx="2277504" cy="2084736"/>
            </a:xfrm>
            <a:custGeom>
              <a:rect b="b" l="l" r="r" t="t"/>
              <a:pathLst>
                <a:path extrusionOk="0" h="32470" w="35471">
                  <a:moveTo>
                    <a:pt x="1" y="1"/>
                  </a:moveTo>
                  <a:lnTo>
                    <a:pt x="1" y="32469"/>
                  </a:lnTo>
                  <a:lnTo>
                    <a:pt x="35471" y="32469"/>
                  </a:ln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3"/>
            <p:cNvSpPr/>
            <p:nvPr/>
          </p:nvSpPr>
          <p:spPr>
            <a:xfrm>
              <a:off x="280537" y="2964887"/>
              <a:ext cx="2082442" cy="1905990"/>
            </a:xfrm>
            <a:custGeom>
              <a:rect b="b" l="l" r="r" t="t"/>
              <a:pathLst>
                <a:path extrusionOk="0" h="29686" w="32433">
                  <a:moveTo>
                    <a:pt x="230" y="520"/>
                  </a:moveTo>
                  <a:lnTo>
                    <a:pt x="31845" y="29457"/>
                  </a:lnTo>
                  <a:lnTo>
                    <a:pt x="230" y="29457"/>
                  </a:lnTo>
                  <a:lnTo>
                    <a:pt x="230" y="520"/>
                  </a:lnTo>
                  <a:close/>
                  <a:moveTo>
                    <a:pt x="1" y="1"/>
                  </a:moveTo>
                  <a:lnTo>
                    <a:pt x="1" y="29686"/>
                  </a:lnTo>
                  <a:lnTo>
                    <a:pt x="32432" y="29686"/>
                  </a:lnTo>
                  <a:lnTo>
                    <a:pt x="1"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3"/>
            <p:cNvSpPr/>
            <p:nvPr/>
          </p:nvSpPr>
          <p:spPr>
            <a:xfrm>
              <a:off x="280537" y="4601076"/>
              <a:ext cx="261838" cy="269789"/>
            </a:xfrm>
            <a:custGeom>
              <a:rect b="b" l="l" r="r" t="t"/>
              <a:pathLst>
                <a:path extrusionOk="0" h="4202" w="4078">
                  <a:moveTo>
                    <a:pt x="3849" y="230"/>
                  </a:moveTo>
                  <a:lnTo>
                    <a:pt x="3849" y="3973"/>
                  </a:lnTo>
                  <a:lnTo>
                    <a:pt x="230" y="3973"/>
                  </a:lnTo>
                  <a:lnTo>
                    <a:pt x="230" y="230"/>
                  </a:lnTo>
                  <a:close/>
                  <a:moveTo>
                    <a:pt x="1" y="1"/>
                  </a:moveTo>
                  <a:lnTo>
                    <a:pt x="1" y="4202"/>
                  </a:lnTo>
                  <a:lnTo>
                    <a:pt x="4078" y="4202"/>
                  </a:lnTo>
                  <a:lnTo>
                    <a:pt x="407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7" name="Shape 1837"/>
        <p:cNvGrpSpPr/>
        <p:nvPr/>
      </p:nvGrpSpPr>
      <p:grpSpPr>
        <a:xfrm>
          <a:off x="0" y="0"/>
          <a:ext cx="0" cy="0"/>
          <a:chOff x="0" y="0"/>
          <a:chExt cx="0" cy="0"/>
        </a:xfrm>
      </p:grpSpPr>
      <p:sp>
        <p:nvSpPr>
          <p:cNvPr id="1838" name="Google Shape;1838;p34"/>
          <p:cNvSpPr txBox="1"/>
          <p:nvPr>
            <p:ph type="title"/>
          </p:nvPr>
        </p:nvSpPr>
        <p:spPr>
          <a:xfrm>
            <a:off x="720000" y="2421700"/>
            <a:ext cx="3747900" cy="136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I measure an angle?</a:t>
            </a:r>
            <a:endParaRPr/>
          </a:p>
        </p:txBody>
      </p:sp>
      <p:sp>
        <p:nvSpPr>
          <p:cNvPr id="1839" name="Google Shape;1839;p34"/>
          <p:cNvSpPr txBox="1"/>
          <p:nvPr>
            <p:ph idx="2" type="title"/>
          </p:nvPr>
        </p:nvSpPr>
        <p:spPr>
          <a:xfrm>
            <a:off x="720000" y="1084897"/>
            <a:ext cx="1828800" cy="133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grpSp>
        <p:nvGrpSpPr>
          <p:cNvPr id="1840" name="Google Shape;1840;p34"/>
          <p:cNvGrpSpPr/>
          <p:nvPr/>
        </p:nvGrpSpPr>
        <p:grpSpPr>
          <a:xfrm>
            <a:off x="5063056" y="1084933"/>
            <a:ext cx="3361129" cy="3518654"/>
            <a:chOff x="4445439" y="875356"/>
            <a:chExt cx="1347416" cy="1410565"/>
          </a:xfrm>
        </p:grpSpPr>
        <p:sp>
          <p:nvSpPr>
            <p:cNvPr id="1841" name="Google Shape;1841;p34"/>
            <p:cNvSpPr/>
            <p:nvPr/>
          </p:nvSpPr>
          <p:spPr>
            <a:xfrm>
              <a:off x="4655165" y="1166304"/>
              <a:ext cx="1137690" cy="1119617"/>
            </a:xfrm>
            <a:custGeom>
              <a:rect b="b" l="l" r="r" t="t"/>
              <a:pathLst>
                <a:path extrusionOk="0" h="33987" w="34533">
                  <a:moveTo>
                    <a:pt x="34533" y="0"/>
                  </a:moveTo>
                  <a:lnTo>
                    <a:pt x="1" y="33986"/>
                  </a:lnTo>
                  <a:lnTo>
                    <a:pt x="34533" y="33986"/>
                  </a:lnTo>
                  <a:lnTo>
                    <a:pt x="345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4"/>
            <p:cNvSpPr/>
            <p:nvPr/>
          </p:nvSpPr>
          <p:spPr>
            <a:xfrm>
              <a:off x="4839592" y="1338791"/>
              <a:ext cx="889087" cy="874986"/>
            </a:xfrm>
            <a:custGeom>
              <a:rect b="b" l="l" r="r" t="t"/>
              <a:pathLst>
                <a:path extrusionOk="0" h="26561" w="26987">
                  <a:moveTo>
                    <a:pt x="26768" y="522"/>
                  </a:moveTo>
                  <a:lnTo>
                    <a:pt x="26768" y="26342"/>
                  </a:lnTo>
                  <a:lnTo>
                    <a:pt x="535" y="26342"/>
                  </a:lnTo>
                  <a:lnTo>
                    <a:pt x="26768" y="522"/>
                  </a:lnTo>
                  <a:close/>
                  <a:moveTo>
                    <a:pt x="26987" y="1"/>
                  </a:moveTo>
                  <a:lnTo>
                    <a:pt x="0" y="26560"/>
                  </a:lnTo>
                  <a:lnTo>
                    <a:pt x="26987" y="26560"/>
                  </a:lnTo>
                  <a:lnTo>
                    <a:pt x="26987" y="1"/>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4"/>
            <p:cNvSpPr/>
            <p:nvPr/>
          </p:nvSpPr>
          <p:spPr>
            <a:xfrm>
              <a:off x="5581678" y="2067116"/>
              <a:ext cx="147001" cy="146660"/>
            </a:xfrm>
            <a:custGeom>
              <a:rect b="b" l="l" r="r" t="t"/>
              <a:pathLst>
                <a:path extrusionOk="0" h="4452" w="4462">
                  <a:moveTo>
                    <a:pt x="4243" y="219"/>
                  </a:moveTo>
                  <a:lnTo>
                    <a:pt x="4243" y="4233"/>
                  </a:lnTo>
                  <a:lnTo>
                    <a:pt x="219" y="4233"/>
                  </a:lnTo>
                  <a:lnTo>
                    <a:pt x="219" y="219"/>
                  </a:lnTo>
                  <a:close/>
                  <a:moveTo>
                    <a:pt x="0" y="0"/>
                  </a:moveTo>
                  <a:lnTo>
                    <a:pt x="0" y="4451"/>
                  </a:lnTo>
                  <a:lnTo>
                    <a:pt x="4462" y="4451"/>
                  </a:lnTo>
                  <a:lnTo>
                    <a:pt x="4462" y="0"/>
                  </a:ln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4"/>
            <p:cNvSpPr/>
            <p:nvPr/>
          </p:nvSpPr>
          <p:spPr>
            <a:xfrm>
              <a:off x="4759998" y="1076601"/>
              <a:ext cx="273872" cy="218178"/>
            </a:xfrm>
            <a:custGeom>
              <a:rect b="b" l="l" r="r" t="t"/>
              <a:pathLst>
                <a:path extrusionOk="0" h="6623" w="8313">
                  <a:moveTo>
                    <a:pt x="2158" y="1"/>
                  </a:moveTo>
                  <a:cubicBezTo>
                    <a:pt x="1587" y="1"/>
                    <a:pt x="1018" y="20"/>
                    <a:pt x="457" y="59"/>
                  </a:cubicBezTo>
                  <a:cubicBezTo>
                    <a:pt x="1" y="2449"/>
                    <a:pt x="2184" y="6622"/>
                    <a:pt x="4772" y="6622"/>
                  </a:cubicBezTo>
                  <a:cubicBezTo>
                    <a:pt x="5939" y="6622"/>
                    <a:pt x="7187" y="5775"/>
                    <a:pt x="8313" y="3535"/>
                  </a:cubicBezTo>
                  <a:lnTo>
                    <a:pt x="7783" y="638"/>
                  </a:lnTo>
                  <a:cubicBezTo>
                    <a:pt x="6010" y="216"/>
                    <a:pt x="4071" y="1"/>
                    <a:pt x="21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4"/>
            <p:cNvSpPr/>
            <p:nvPr/>
          </p:nvSpPr>
          <p:spPr>
            <a:xfrm>
              <a:off x="4795612" y="1084079"/>
              <a:ext cx="181659" cy="51687"/>
            </a:xfrm>
            <a:custGeom>
              <a:rect b="b" l="l" r="r" t="t"/>
              <a:pathLst>
                <a:path extrusionOk="0" h="1569" w="5514">
                  <a:moveTo>
                    <a:pt x="203" y="0"/>
                  </a:moveTo>
                  <a:lnTo>
                    <a:pt x="0" y="82"/>
                  </a:lnTo>
                  <a:cubicBezTo>
                    <a:pt x="16" y="122"/>
                    <a:pt x="393" y="1047"/>
                    <a:pt x="1486" y="1418"/>
                  </a:cubicBezTo>
                  <a:cubicBezTo>
                    <a:pt x="1782" y="1518"/>
                    <a:pt x="2101" y="1568"/>
                    <a:pt x="2438" y="1568"/>
                  </a:cubicBezTo>
                  <a:cubicBezTo>
                    <a:pt x="3326" y="1568"/>
                    <a:pt x="4356" y="1223"/>
                    <a:pt x="5513" y="533"/>
                  </a:cubicBezTo>
                  <a:lnTo>
                    <a:pt x="5400" y="346"/>
                  </a:lnTo>
                  <a:cubicBezTo>
                    <a:pt x="4277" y="1015"/>
                    <a:pt x="3286" y="1351"/>
                    <a:pt x="2440" y="1351"/>
                  </a:cubicBezTo>
                  <a:cubicBezTo>
                    <a:pt x="2127" y="1351"/>
                    <a:pt x="1833" y="1305"/>
                    <a:pt x="1560" y="1213"/>
                  </a:cubicBezTo>
                  <a:cubicBezTo>
                    <a:pt x="564" y="875"/>
                    <a:pt x="208" y="11"/>
                    <a:pt x="2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4"/>
            <p:cNvSpPr/>
            <p:nvPr/>
          </p:nvSpPr>
          <p:spPr>
            <a:xfrm>
              <a:off x="4819299" y="1089119"/>
              <a:ext cx="120447" cy="29022"/>
            </a:xfrm>
            <a:custGeom>
              <a:rect b="b" l="l" r="r" t="t"/>
              <a:pathLst>
                <a:path extrusionOk="0" h="881" w="3656">
                  <a:moveTo>
                    <a:pt x="3545" y="0"/>
                  </a:moveTo>
                  <a:cubicBezTo>
                    <a:pt x="2706" y="502"/>
                    <a:pt x="2028" y="662"/>
                    <a:pt x="1505" y="662"/>
                  </a:cubicBezTo>
                  <a:cubicBezTo>
                    <a:pt x="629" y="662"/>
                    <a:pt x="189" y="214"/>
                    <a:pt x="161" y="185"/>
                  </a:cubicBezTo>
                  <a:lnTo>
                    <a:pt x="1" y="332"/>
                  </a:lnTo>
                  <a:cubicBezTo>
                    <a:pt x="32" y="367"/>
                    <a:pt x="530" y="880"/>
                    <a:pt x="1505" y="880"/>
                  </a:cubicBezTo>
                  <a:cubicBezTo>
                    <a:pt x="2064" y="880"/>
                    <a:pt x="2781" y="712"/>
                    <a:pt x="3656" y="187"/>
                  </a:cubicBezTo>
                  <a:lnTo>
                    <a:pt x="354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4"/>
            <p:cNvSpPr/>
            <p:nvPr/>
          </p:nvSpPr>
          <p:spPr>
            <a:xfrm>
              <a:off x="4445439" y="1078512"/>
              <a:ext cx="672902" cy="419786"/>
            </a:xfrm>
            <a:custGeom>
              <a:rect b="b" l="l" r="r" t="t"/>
              <a:pathLst>
                <a:path extrusionOk="0" h="12743" w="20425">
                  <a:moveTo>
                    <a:pt x="10005" y="1"/>
                  </a:moveTo>
                  <a:cubicBezTo>
                    <a:pt x="4668" y="372"/>
                    <a:pt x="0" y="2510"/>
                    <a:pt x="377" y="6608"/>
                  </a:cubicBezTo>
                  <a:cubicBezTo>
                    <a:pt x="763" y="10805"/>
                    <a:pt x="5333" y="11428"/>
                    <a:pt x="8012" y="11428"/>
                  </a:cubicBezTo>
                  <a:cubicBezTo>
                    <a:pt x="9142" y="11428"/>
                    <a:pt x="9936" y="11317"/>
                    <a:pt x="9936" y="11317"/>
                  </a:cubicBezTo>
                  <a:lnTo>
                    <a:pt x="10402" y="12743"/>
                  </a:lnTo>
                  <a:lnTo>
                    <a:pt x="17255" y="8821"/>
                  </a:lnTo>
                  <a:cubicBezTo>
                    <a:pt x="17255" y="8821"/>
                    <a:pt x="20425" y="4315"/>
                    <a:pt x="18794" y="3558"/>
                  </a:cubicBezTo>
                  <a:cubicBezTo>
                    <a:pt x="18601" y="3468"/>
                    <a:pt x="18411" y="3428"/>
                    <a:pt x="18224" y="3428"/>
                  </a:cubicBezTo>
                  <a:cubicBezTo>
                    <a:pt x="18101" y="3428"/>
                    <a:pt x="17980" y="3445"/>
                    <a:pt x="17861" y="3477"/>
                  </a:cubicBezTo>
                  <a:cubicBezTo>
                    <a:pt x="16575" y="3811"/>
                    <a:pt x="15552" y="5812"/>
                    <a:pt x="15552" y="5812"/>
                  </a:cubicBezTo>
                  <a:lnTo>
                    <a:pt x="15552" y="1595"/>
                  </a:lnTo>
                  <a:cubicBezTo>
                    <a:pt x="15552" y="1595"/>
                    <a:pt x="13877" y="2101"/>
                    <a:pt x="12360" y="2101"/>
                  </a:cubicBezTo>
                  <a:cubicBezTo>
                    <a:pt x="10956" y="2101"/>
                    <a:pt x="9687" y="1668"/>
                    <a:pt x="100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4"/>
            <p:cNvSpPr/>
            <p:nvPr/>
          </p:nvSpPr>
          <p:spPr>
            <a:xfrm>
              <a:off x="4728239" y="1223064"/>
              <a:ext cx="171676" cy="168303"/>
            </a:xfrm>
            <a:custGeom>
              <a:rect b="b" l="l" r="r" t="t"/>
              <a:pathLst>
                <a:path extrusionOk="0" h="5109" w="5211">
                  <a:moveTo>
                    <a:pt x="622" y="1"/>
                  </a:moveTo>
                  <a:lnTo>
                    <a:pt x="622" y="1"/>
                  </a:lnTo>
                  <a:cubicBezTo>
                    <a:pt x="1046" y="1118"/>
                    <a:pt x="506" y="1540"/>
                    <a:pt x="0" y="1695"/>
                  </a:cubicBezTo>
                  <a:lnTo>
                    <a:pt x="2190" y="5108"/>
                  </a:lnTo>
                  <a:cubicBezTo>
                    <a:pt x="3713" y="4871"/>
                    <a:pt x="5210" y="3640"/>
                    <a:pt x="4364" y="2120"/>
                  </a:cubicBezTo>
                  <a:cubicBezTo>
                    <a:pt x="3271" y="146"/>
                    <a:pt x="622" y="1"/>
                    <a:pt x="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4"/>
            <p:cNvSpPr/>
            <p:nvPr/>
          </p:nvSpPr>
          <p:spPr>
            <a:xfrm>
              <a:off x="4739408" y="1231563"/>
              <a:ext cx="44673" cy="57847"/>
            </a:xfrm>
            <a:custGeom>
              <a:rect b="b" l="l" r="r" t="t"/>
              <a:pathLst>
                <a:path extrusionOk="0" h="1756" w="1356">
                  <a:moveTo>
                    <a:pt x="510" y="1"/>
                  </a:moveTo>
                  <a:cubicBezTo>
                    <a:pt x="815" y="865"/>
                    <a:pt x="1" y="1413"/>
                    <a:pt x="1" y="1413"/>
                  </a:cubicBezTo>
                  <a:cubicBezTo>
                    <a:pt x="376" y="1663"/>
                    <a:pt x="600" y="1755"/>
                    <a:pt x="725" y="1755"/>
                  </a:cubicBezTo>
                  <a:cubicBezTo>
                    <a:pt x="1090" y="1755"/>
                    <a:pt x="623" y="973"/>
                    <a:pt x="623" y="973"/>
                  </a:cubicBezTo>
                  <a:lnTo>
                    <a:pt x="623" y="973"/>
                  </a:lnTo>
                  <a:cubicBezTo>
                    <a:pt x="623" y="973"/>
                    <a:pt x="824" y="1070"/>
                    <a:pt x="1000" y="1070"/>
                  </a:cubicBezTo>
                  <a:cubicBezTo>
                    <a:pt x="1098" y="1070"/>
                    <a:pt x="1188" y="1040"/>
                    <a:pt x="1232" y="947"/>
                  </a:cubicBezTo>
                  <a:cubicBezTo>
                    <a:pt x="1356" y="686"/>
                    <a:pt x="510" y="1"/>
                    <a:pt x="5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4"/>
            <p:cNvSpPr/>
            <p:nvPr/>
          </p:nvSpPr>
          <p:spPr>
            <a:xfrm>
              <a:off x="4814786" y="1281668"/>
              <a:ext cx="91554" cy="90230"/>
            </a:xfrm>
            <a:custGeom>
              <a:rect b="b" l="l" r="r" t="t"/>
              <a:pathLst>
                <a:path extrusionOk="0" h="2739" w="2779">
                  <a:moveTo>
                    <a:pt x="1410" y="1"/>
                  </a:moveTo>
                  <a:lnTo>
                    <a:pt x="1416" y="48"/>
                  </a:lnTo>
                  <a:cubicBezTo>
                    <a:pt x="1" y="567"/>
                    <a:pt x="936" y="2739"/>
                    <a:pt x="936" y="2739"/>
                  </a:cubicBezTo>
                  <a:cubicBezTo>
                    <a:pt x="2778" y="1252"/>
                    <a:pt x="1411" y="1"/>
                    <a:pt x="14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4"/>
            <p:cNvSpPr/>
            <p:nvPr/>
          </p:nvSpPr>
          <p:spPr>
            <a:xfrm>
              <a:off x="4629338" y="1169236"/>
              <a:ext cx="258750" cy="226974"/>
            </a:xfrm>
            <a:custGeom>
              <a:rect b="b" l="l" r="r" t="t"/>
              <a:pathLst>
                <a:path extrusionOk="0" h="6890" w="7854">
                  <a:moveTo>
                    <a:pt x="2356" y="1"/>
                  </a:moveTo>
                  <a:lnTo>
                    <a:pt x="1616" y="1637"/>
                  </a:lnTo>
                  <a:cubicBezTo>
                    <a:pt x="1447" y="1274"/>
                    <a:pt x="1094" y="609"/>
                    <a:pt x="725" y="512"/>
                  </a:cubicBezTo>
                  <a:cubicBezTo>
                    <a:pt x="692" y="503"/>
                    <a:pt x="659" y="498"/>
                    <a:pt x="626" y="498"/>
                  </a:cubicBezTo>
                  <a:cubicBezTo>
                    <a:pt x="545" y="498"/>
                    <a:pt x="468" y="526"/>
                    <a:pt x="398" y="580"/>
                  </a:cubicBezTo>
                  <a:cubicBezTo>
                    <a:pt x="90" y="818"/>
                    <a:pt x="0" y="1624"/>
                    <a:pt x="335" y="2225"/>
                  </a:cubicBezTo>
                  <a:cubicBezTo>
                    <a:pt x="483" y="2490"/>
                    <a:pt x="798" y="2856"/>
                    <a:pt x="1411" y="2856"/>
                  </a:cubicBezTo>
                  <a:cubicBezTo>
                    <a:pt x="1595" y="2856"/>
                    <a:pt x="1806" y="2823"/>
                    <a:pt x="2048" y="2744"/>
                  </a:cubicBezTo>
                  <a:lnTo>
                    <a:pt x="2240" y="3529"/>
                  </a:lnTo>
                  <a:lnTo>
                    <a:pt x="2322" y="3532"/>
                  </a:lnTo>
                  <a:cubicBezTo>
                    <a:pt x="2327" y="3532"/>
                    <a:pt x="2347" y="3533"/>
                    <a:pt x="2380" y="3533"/>
                  </a:cubicBezTo>
                  <a:cubicBezTo>
                    <a:pt x="2593" y="3533"/>
                    <a:pt x="3333" y="3494"/>
                    <a:pt x="3693" y="2997"/>
                  </a:cubicBezTo>
                  <a:cubicBezTo>
                    <a:pt x="3917" y="2691"/>
                    <a:pt x="3946" y="2275"/>
                    <a:pt x="3785" y="1758"/>
                  </a:cubicBezTo>
                  <a:lnTo>
                    <a:pt x="3785" y="1758"/>
                  </a:lnTo>
                  <a:cubicBezTo>
                    <a:pt x="4372" y="1830"/>
                    <a:pt x="6373" y="2188"/>
                    <a:pt x="7271" y="3806"/>
                  </a:cubicBezTo>
                  <a:cubicBezTo>
                    <a:pt x="7714" y="4602"/>
                    <a:pt x="7440" y="5221"/>
                    <a:pt x="7134" y="5601"/>
                  </a:cubicBezTo>
                  <a:cubicBezTo>
                    <a:pt x="6601" y="6259"/>
                    <a:pt x="5596" y="6673"/>
                    <a:pt x="4679" y="6673"/>
                  </a:cubicBezTo>
                  <a:cubicBezTo>
                    <a:pt x="4418" y="6673"/>
                    <a:pt x="4164" y="6639"/>
                    <a:pt x="3930" y="6568"/>
                  </a:cubicBezTo>
                  <a:lnTo>
                    <a:pt x="3866" y="6779"/>
                  </a:lnTo>
                  <a:cubicBezTo>
                    <a:pt x="4117" y="6855"/>
                    <a:pt x="4388" y="6890"/>
                    <a:pt x="4668" y="6890"/>
                  </a:cubicBezTo>
                  <a:cubicBezTo>
                    <a:pt x="5651" y="6890"/>
                    <a:pt x="6734" y="6444"/>
                    <a:pt x="7306" y="5738"/>
                  </a:cubicBezTo>
                  <a:cubicBezTo>
                    <a:pt x="7798" y="5127"/>
                    <a:pt x="7854" y="4402"/>
                    <a:pt x="7464" y="3698"/>
                  </a:cubicBezTo>
                  <a:cubicBezTo>
                    <a:pt x="6352" y="1698"/>
                    <a:pt x="3740" y="1529"/>
                    <a:pt x="3629" y="1524"/>
                  </a:cubicBezTo>
                  <a:lnTo>
                    <a:pt x="3463" y="1516"/>
                  </a:lnTo>
                  <a:lnTo>
                    <a:pt x="3521" y="1672"/>
                  </a:lnTo>
                  <a:cubicBezTo>
                    <a:pt x="3719" y="2191"/>
                    <a:pt x="3716" y="2594"/>
                    <a:pt x="3516" y="2868"/>
                  </a:cubicBezTo>
                  <a:cubicBezTo>
                    <a:pt x="3237" y="3255"/>
                    <a:pt x="2633" y="3308"/>
                    <a:pt x="2414" y="3313"/>
                  </a:cubicBezTo>
                  <a:lnTo>
                    <a:pt x="2203" y="2457"/>
                  </a:lnTo>
                  <a:lnTo>
                    <a:pt x="2088" y="2499"/>
                  </a:lnTo>
                  <a:cubicBezTo>
                    <a:pt x="1826" y="2596"/>
                    <a:pt x="1603" y="2637"/>
                    <a:pt x="1414" y="2637"/>
                  </a:cubicBezTo>
                  <a:cubicBezTo>
                    <a:pt x="936" y="2637"/>
                    <a:pt x="671" y="2378"/>
                    <a:pt x="527" y="2120"/>
                  </a:cubicBezTo>
                  <a:cubicBezTo>
                    <a:pt x="240" y="1603"/>
                    <a:pt x="327" y="913"/>
                    <a:pt x="533" y="752"/>
                  </a:cubicBezTo>
                  <a:cubicBezTo>
                    <a:pt x="562" y="728"/>
                    <a:pt x="592" y="717"/>
                    <a:pt x="625" y="717"/>
                  </a:cubicBezTo>
                  <a:cubicBezTo>
                    <a:pt x="639" y="717"/>
                    <a:pt x="654" y="719"/>
                    <a:pt x="670" y="723"/>
                  </a:cubicBezTo>
                  <a:cubicBezTo>
                    <a:pt x="954" y="799"/>
                    <a:pt x="1339" y="1516"/>
                    <a:pt x="1513" y="1948"/>
                  </a:cubicBezTo>
                  <a:lnTo>
                    <a:pt x="1611" y="2185"/>
                  </a:lnTo>
                  <a:lnTo>
                    <a:pt x="2554" y="90"/>
                  </a:lnTo>
                  <a:lnTo>
                    <a:pt x="23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4"/>
            <p:cNvSpPr/>
            <p:nvPr/>
          </p:nvSpPr>
          <p:spPr>
            <a:xfrm>
              <a:off x="4718850" y="1173880"/>
              <a:ext cx="147890" cy="51226"/>
            </a:xfrm>
            <a:custGeom>
              <a:rect b="b" l="l" r="r" t="t"/>
              <a:pathLst>
                <a:path extrusionOk="0" h="1555" w="4489">
                  <a:moveTo>
                    <a:pt x="1580" y="0"/>
                  </a:moveTo>
                  <a:cubicBezTo>
                    <a:pt x="672" y="0"/>
                    <a:pt x="26" y="807"/>
                    <a:pt x="0" y="840"/>
                  </a:cubicBezTo>
                  <a:lnTo>
                    <a:pt x="172" y="977"/>
                  </a:lnTo>
                  <a:cubicBezTo>
                    <a:pt x="177" y="969"/>
                    <a:pt x="778" y="219"/>
                    <a:pt x="1574" y="219"/>
                  </a:cubicBezTo>
                  <a:cubicBezTo>
                    <a:pt x="1597" y="219"/>
                    <a:pt x="1619" y="219"/>
                    <a:pt x="1642" y="221"/>
                  </a:cubicBezTo>
                  <a:cubicBezTo>
                    <a:pt x="2222" y="252"/>
                    <a:pt x="2773" y="674"/>
                    <a:pt x="3279" y="1478"/>
                  </a:cubicBezTo>
                  <a:lnTo>
                    <a:pt x="3329" y="1554"/>
                  </a:lnTo>
                  <a:lnTo>
                    <a:pt x="4489" y="1101"/>
                  </a:lnTo>
                  <a:lnTo>
                    <a:pt x="4409" y="898"/>
                  </a:lnTo>
                  <a:lnTo>
                    <a:pt x="3416" y="1285"/>
                  </a:lnTo>
                  <a:cubicBezTo>
                    <a:pt x="2884" y="466"/>
                    <a:pt x="2288" y="36"/>
                    <a:pt x="1653" y="2"/>
                  </a:cubicBezTo>
                  <a:cubicBezTo>
                    <a:pt x="1628" y="1"/>
                    <a:pt x="1604" y="0"/>
                    <a:pt x="1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4"/>
            <p:cNvSpPr/>
            <p:nvPr/>
          </p:nvSpPr>
          <p:spPr>
            <a:xfrm>
              <a:off x="4821638" y="1187486"/>
              <a:ext cx="33110" cy="27013"/>
            </a:xfrm>
            <a:custGeom>
              <a:rect b="b" l="l" r="r" t="t"/>
              <a:pathLst>
                <a:path extrusionOk="0" h="820" w="1005">
                  <a:moveTo>
                    <a:pt x="876" y="0"/>
                  </a:moveTo>
                  <a:lnTo>
                    <a:pt x="1" y="643"/>
                  </a:lnTo>
                  <a:lnTo>
                    <a:pt x="130" y="820"/>
                  </a:lnTo>
                  <a:lnTo>
                    <a:pt x="1005" y="179"/>
                  </a:lnTo>
                  <a:lnTo>
                    <a:pt x="87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4"/>
            <p:cNvSpPr/>
            <p:nvPr/>
          </p:nvSpPr>
          <p:spPr>
            <a:xfrm>
              <a:off x="4815049" y="1179217"/>
              <a:ext cx="20788" cy="24015"/>
            </a:xfrm>
            <a:custGeom>
              <a:rect b="b" l="l" r="r" t="t"/>
              <a:pathLst>
                <a:path extrusionOk="0" h="729" w="631">
                  <a:moveTo>
                    <a:pt x="456" y="1"/>
                  </a:moveTo>
                  <a:lnTo>
                    <a:pt x="0" y="596"/>
                  </a:lnTo>
                  <a:lnTo>
                    <a:pt x="172" y="728"/>
                  </a:lnTo>
                  <a:lnTo>
                    <a:pt x="630" y="135"/>
                  </a:lnTo>
                  <a:lnTo>
                    <a:pt x="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4"/>
            <p:cNvSpPr/>
            <p:nvPr/>
          </p:nvSpPr>
          <p:spPr>
            <a:xfrm>
              <a:off x="4557255" y="1130594"/>
              <a:ext cx="133658" cy="69772"/>
            </a:xfrm>
            <a:custGeom>
              <a:rect b="b" l="l" r="r" t="t"/>
              <a:pathLst>
                <a:path extrusionOk="0" h="2118" w="4057">
                  <a:moveTo>
                    <a:pt x="170" y="1"/>
                  </a:moveTo>
                  <a:lnTo>
                    <a:pt x="1" y="141"/>
                  </a:lnTo>
                  <a:lnTo>
                    <a:pt x="799" y="1100"/>
                  </a:lnTo>
                  <a:lnTo>
                    <a:pt x="878" y="1055"/>
                  </a:lnTo>
                  <a:cubicBezTo>
                    <a:pt x="1414" y="759"/>
                    <a:pt x="1890" y="611"/>
                    <a:pt x="2300" y="611"/>
                  </a:cubicBezTo>
                  <a:cubicBezTo>
                    <a:pt x="2526" y="611"/>
                    <a:pt x="2733" y="656"/>
                    <a:pt x="2918" y="747"/>
                  </a:cubicBezTo>
                  <a:cubicBezTo>
                    <a:pt x="3669" y="1110"/>
                    <a:pt x="3841" y="2107"/>
                    <a:pt x="3841" y="2117"/>
                  </a:cubicBezTo>
                  <a:lnTo>
                    <a:pt x="4057" y="2083"/>
                  </a:lnTo>
                  <a:cubicBezTo>
                    <a:pt x="4052" y="2035"/>
                    <a:pt x="3870" y="965"/>
                    <a:pt x="3016" y="549"/>
                  </a:cubicBezTo>
                  <a:cubicBezTo>
                    <a:pt x="2799" y="444"/>
                    <a:pt x="2561" y="391"/>
                    <a:pt x="2302" y="391"/>
                  </a:cubicBezTo>
                  <a:cubicBezTo>
                    <a:pt x="1874" y="391"/>
                    <a:pt x="1389" y="535"/>
                    <a:pt x="852" y="821"/>
                  </a:cubicBezTo>
                  <a:lnTo>
                    <a:pt x="1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4"/>
            <p:cNvSpPr/>
            <p:nvPr/>
          </p:nvSpPr>
          <p:spPr>
            <a:xfrm>
              <a:off x="4575671" y="1123149"/>
              <a:ext cx="21645" cy="35545"/>
            </a:xfrm>
            <a:custGeom>
              <a:rect b="b" l="l" r="r" t="t"/>
              <a:pathLst>
                <a:path extrusionOk="0" h="1079" w="657">
                  <a:moveTo>
                    <a:pt x="198" y="0"/>
                  </a:moveTo>
                  <a:lnTo>
                    <a:pt x="1" y="93"/>
                  </a:lnTo>
                  <a:lnTo>
                    <a:pt x="457" y="1078"/>
                  </a:lnTo>
                  <a:lnTo>
                    <a:pt x="657" y="986"/>
                  </a:lnTo>
                  <a:lnTo>
                    <a:pt x="1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4"/>
            <p:cNvSpPr/>
            <p:nvPr/>
          </p:nvSpPr>
          <p:spPr>
            <a:xfrm>
              <a:off x="4597217" y="1125817"/>
              <a:ext cx="10872" cy="25563"/>
            </a:xfrm>
            <a:custGeom>
              <a:rect b="b" l="l" r="r" t="t"/>
              <a:pathLst>
                <a:path extrusionOk="0" h="776" w="330">
                  <a:moveTo>
                    <a:pt x="216" y="1"/>
                  </a:moveTo>
                  <a:lnTo>
                    <a:pt x="0" y="35"/>
                  </a:lnTo>
                  <a:lnTo>
                    <a:pt x="114" y="776"/>
                  </a:lnTo>
                  <a:lnTo>
                    <a:pt x="330" y="744"/>
                  </a:lnTo>
                  <a:lnTo>
                    <a:pt x="21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4"/>
            <p:cNvSpPr/>
            <p:nvPr/>
          </p:nvSpPr>
          <p:spPr>
            <a:xfrm>
              <a:off x="4621530" y="1095609"/>
              <a:ext cx="78508" cy="43122"/>
            </a:xfrm>
            <a:custGeom>
              <a:rect b="b" l="l" r="r" t="t"/>
              <a:pathLst>
                <a:path extrusionOk="0" h="1309" w="2383">
                  <a:moveTo>
                    <a:pt x="132" y="1"/>
                  </a:moveTo>
                  <a:lnTo>
                    <a:pt x="0" y="1308"/>
                  </a:lnTo>
                  <a:lnTo>
                    <a:pt x="0" y="1308"/>
                  </a:lnTo>
                  <a:lnTo>
                    <a:pt x="2383" y="886"/>
                  </a:lnTo>
                  <a:lnTo>
                    <a:pt x="13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4"/>
            <p:cNvSpPr/>
            <p:nvPr/>
          </p:nvSpPr>
          <p:spPr>
            <a:xfrm>
              <a:off x="4761810" y="1113925"/>
              <a:ext cx="79562" cy="56826"/>
            </a:xfrm>
            <a:custGeom>
              <a:rect b="b" l="l" r="r" t="t"/>
              <a:pathLst>
                <a:path extrusionOk="0" h="1725" w="2415">
                  <a:moveTo>
                    <a:pt x="631" y="1"/>
                  </a:moveTo>
                  <a:lnTo>
                    <a:pt x="1" y="1155"/>
                  </a:lnTo>
                  <a:lnTo>
                    <a:pt x="2415" y="1724"/>
                  </a:lnTo>
                  <a:lnTo>
                    <a:pt x="63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4"/>
            <p:cNvSpPr/>
            <p:nvPr/>
          </p:nvSpPr>
          <p:spPr>
            <a:xfrm>
              <a:off x="4968211" y="1223130"/>
              <a:ext cx="96661" cy="80544"/>
            </a:xfrm>
            <a:custGeom>
              <a:rect b="b" l="l" r="r" t="t"/>
              <a:pathLst>
                <a:path extrusionOk="0" h="2445" w="2934">
                  <a:moveTo>
                    <a:pt x="2064" y="0"/>
                  </a:moveTo>
                  <a:cubicBezTo>
                    <a:pt x="1887" y="0"/>
                    <a:pt x="1688" y="48"/>
                    <a:pt x="1468" y="144"/>
                  </a:cubicBezTo>
                  <a:cubicBezTo>
                    <a:pt x="211" y="697"/>
                    <a:pt x="8" y="2331"/>
                    <a:pt x="0" y="2402"/>
                  </a:cubicBezTo>
                  <a:lnTo>
                    <a:pt x="214" y="2444"/>
                  </a:lnTo>
                  <a:cubicBezTo>
                    <a:pt x="216" y="2439"/>
                    <a:pt x="406" y="1806"/>
                    <a:pt x="801" y="1806"/>
                  </a:cubicBezTo>
                  <a:cubicBezTo>
                    <a:pt x="809" y="1806"/>
                    <a:pt x="817" y="1806"/>
                    <a:pt x="825" y="1807"/>
                  </a:cubicBezTo>
                  <a:cubicBezTo>
                    <a:pt x="1210" y="1828"/>
                    <a:pt x="1192" y="2323"/>
                    <a:pt x="1189" y="2344"/>
                  </a:cubicBezTo>
                  <a:lnTo>
                    <a:pt x="1408" y="2357"/>
                  </a:lnTo>
                  <a:cubicBezTo>
                    <a:pt x="1423" y="2102"/>
                    <a:pt x="1321" y="1614"/>
                    <a:pt x="838" y="1588"/>
                  </a:cubicBezTo>
                  <a:cubicBezTo>
                    <a:pt x="826" y="1587"/>
                    <a:pt x="814" y="1587"/>
                    <a:pt x="802" y="1587"/>
                  </a:cubicBezTo>
                  <a:cubicBezTo>
                    <a:pt x="639" y="1587"/>
                    <a:pt x="501" y="1653"/>
                    <a:pt x="390" y="1751"/>
                  </a:cubicBezTo>
                  <a:cubicBezTo>
                    <a:pt x="564" y="1258"/>
                    <a:pt x="907" y="631"/>
                    <a:pt x="1558" y="347"/>
                  </a:cubicBezTo>
                  <a:cubicBezTo>
                    <a:pt x="1749" y="262"/>
                    <a:pt x="1919" y="220"/>
                    <a:pt x="2066" y="220"/>
                  </a:cubicBezTo>
                  <a:cubicBezTo>
                    <a:pt x="2181" y="220"/>
                    <a:pt x="2281" y="246"/>
                    <a:pt x="2367" y="296"/>
                  </a:cubicBezTo>
                  <a:cubicBezTo>
                    <a:pt x="2673" y="478"/>
                    <a:pt x="2715" y="932"/>
                    <a:pt x="2715" y="937"/>
                  </a:cubicBezTo>
                  <a:lnTo>
                    <a:pt x="2934" y="918"/>
                  </a:lnTo>
                  <a:cubicBezTo>
                    <a:pt x="2931" y="897"/>
                    <a:pt x="2883" y="352"/>
                    <a:pt x="2480" y="109"/>
                  </a:cubicBezTo>
                  <a:cubicBezTo>
                    <a:pt x="2359" y="37"/>
                    <a:pt x="2220" y="0"/>
                    <a:pt x="2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4"/>
            <p:cNvSpPr/>
            <p:nvPr/>
          </p:nvSpPr>
          <p:spPr>
            <a:xfrm>
              <a:off x="5024711" y="875356"/>
              <a:ext cx="639166" cy="438168"/>
            </a:xfrm>
            <a:custGeom>
              <a:rect b="b" l="l" r="r" t="t"/>
              <a:pathLst>
                <a:path extrusionOk="0" h="13301" w="19401">
                  <a:moveTo>
                    <a:pt x="11592" y="0"/>
                  </a:moveTo>
                  <a:cubicBezTo>
                    <a:pt x="11317" y="0"/>
                    <a:pt x="11001" y="123"/>
                    <a:pt x="10648" y="393"/>
                  </a:cubicBezTo>
                  <a:cubicBezTo>
                    <a:pt x="9062" y="1598"/>
                    <a:pt x="7799" y="3216"/>
                    <a:pt x="6484" y="4721"/>
                  </a:cubicBezTo>
                  <a:cubicBezTo>
                    <a:pt x="6225" y="5007"/>
                    <a:pt x="5820" y="5643"/>
                    <a:pt x="5341" y="5643"/>
                  </a:cubicBezTo>
                  <a:cubicBezTo>
                    <a:pt x="5269" y="5643"/>
                    <a:pt x="5194" y="5628"/>
                    <a:pt x="5119" y="5596"/>
                  </a:cubicBezTo>
                  <a:cubicBezTo>
                    <a:pt x="4652" y="5406"/>
                    <a:pt x="4679" y="4639"/>
                    <a:pt x="4679" y="4254"/>
                  </a:cubicBezTo>
                  <a:cubicBezTo>
                    <a:pt x="4679" y="3461"/>
                    <a:pt x="5227" y="915"/>
                    <a:pt x="4241" y="475"/>
                  </a:cubicBezTo>
                  <a:cubicBezTo>
                    <a:pt x="4175" y="445"/>
                    <a:pt x="4104" y="432"/>
                    <a:pt x="4031" y="432"/>
                  </a:cubicBezTo>
                  <a:cubicBezTo>
                    <a:pt x="3501" y="432"/>
                    <a:pt x="2831" y="1138"/>
                    <a:pt x="2541" y="1379"/>
                  </a:cubicBezTo>
                  <a:cubicBezTo>
                    <a:pt x="1804" y="2062"/>
                    <a:pt x="1284" y="2887"/>
                    <a:pt x="871" y="3791"/>
                  </a:cubicBezTo>
                  <a:cubicBezTo>
                    <a:pt x="467" y="4679"/>
                    <a:pt x="167" y="5625"/>
                    <a:pt x="1" y="6597"/>
                  </a:cubicBezTo>
                  <a:cubicBezTo>
                    <a:pt x="390" y="6348"/>
                    <a:pt x="920" y="6197"/>
                    <a:pt x="1400" y="6197"/>
                  </a:cubicBezTo>
                  <a:cubicBezTo>
                    <a:pt x="1899" y="6197"/>
                    <a:pt x="2343" y="6360"/>
                    <a:pt x="2515" y="6747"/>
                  </a:cubicBezTo>
                  <a:cubicBezTo>
                    <a:pt x="2867" y="7532"/>
                    <a:pt x="1547" y="10456"/>
                    <a:pt x="2839" y="10456"/>
                  </a:cubicBezTo>
                  <a:cubicBezTo>
                    <a:pt x="2949" y="10456"/>
                    <a:pt x="3077" y="10435"/>
                    <a:pt x="3227" y="10390"/>
                  </a:cubicBezTo>
                  <a:cubicBezTo>
                    <a:pt x="4571" y="9978"/>
                    <a:pt x="5693" y="8637"/>
                    <a:pt x="6953" y="7978"/>
                  </a:cubicBezTo>
                  <a:cubicBezTo>
                    <a:pt x="7480" y="7698"/>
                    <a:pt x="8369" y="7157"/>
                    <a:pt x="9113" y="7157"/>
                  </a:cubicBezTo>
                  <a:cubicBezTo>
                    <a:pt x="9452" y="7157"/>
                    <a:pt x="9761" y="7269"/>
                    <a:pt x="9992" y="7570"/>
                  </a:cubicBezTo>
                  <a:cubicBezTo>
                    <a:pt x="10622" y="8366"/>
                    <a:pt x="10158" y="9841"/>
                    <a:pt x="10211" y="10774"/>
                  </a:cubicBezTo>
                  <a:cubicBezTo>
                    <a:pt x="10332" y="12175"/>
                    <a:pt x="10859" y="13300"/>
                    <a:pt x="12225" y="13300"/>
                  </a:cubicBezTo>
                  <a:cubicBezTo>
                    <a:pt x="12406" y="13300"/>
                    <a:pt x="12602" y="13280"/>
                    <a:pt x="12814" y="13238"/>
                  </a:cubicBezTo>
                  <a:cubicBezTo>
                    <a:pt x="15141" y="12772"/>
                    <a:pt x="17060" y="10363"/>
                    <a:pt x="17964" y="8281"/>
                  </a:cubicBezTo>
                  <a:cubicBezTo>
                    <a:pt x="18847" y="6160"/>
                    <a:pt x="19374" y="3880"/>
                    <a:pt x="19400" y="1582"/>
                  </a:cubicBezTo>
                  <a:lnTo>
                    <a:pt x="19400" y="1582"/>
                  </a:lnTo>
                  <a:cubicBezTo>
                    <a:pt x="18586" y="2955"/>
                    <a:pt x="17553" y="4254"/>
                    <a:pt x="16319" y="5240"/>
                  </a:cubicBezTo>
                  <a:cubicBezTo>
                    <a:pt x="15804" y="5650"/>
                    <a:pt x="15096" y="6018"/>
                    <a:pt x="14468" y="6018"/>
                  </a:cubicBezTo>
                  <a:cubicBezTo>
                    <a:pt x="13962" y="6018"/>
                    <a:pt x="13508" y="5779"/>
                    <a:pt x="13252" y="5129"/>
                  </a:cubicBezTo>
                  <a:cubicBezTo>
                    <a:pt x="12759" y="3872"/>
                    <a:pt x="12978" y="2584"/>
                    <a:pt x="12704" y="1295"/>
                  </a:cubicBezTo>
                  <a:cubicBezTo>
                    <a:pt x="12539" y="507"/>
                    <a:pt x="12152" y="0"/>
                    <a:pt x="115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4"/>
            <p:cNvSpPr/>
            <p:nvPr/>
          </p:nvSpPr>
          <p:spPr>
            <a:xfrm>
              <a:off x="5106250" y="1062370"/>
              <a:ext cx="468807" cy="220879"/>
            </a:xfrm>
            <a:custGeom>
              <a:rect b="b" l="l" r="r" t="t"/>
              <a:pathLst>
                <a:path extrusionOk="0" h="6705" w="14230">
                  <a:moveTo>
                    <a:pt x="7107" y="0"/>
                  </a:moveTo>
                  <a:cubicBezTo>
                    <a:pt x="6108" y="0"/>
                    <a:pt x="4814" y="921"/>
                    <a:pt x="3556" y="1814"/>
                  </a:cubicBezTo>
                  <a:cubicBezTo>
                    <a:pt x="2842" y="2320"/>
                    <a:pt x="2164" y="2799"/>
                    <a:pt x="1611" y="3058"/>
                  </a:cubicBezTo>
                  <a:cubicBezTo>
                    <a:pt x="1364" y="3171"/>
                    <a:pt x="1160" y="3228"/>
                    <a:pt x="1002" y="3228"/>
                  </a:cubicBezTo>
                  <a:cubicBezTo>
                    <a:pt x="883" y="3228"/>
                    <a:pt x="789" y="3196"/>
                    <a:pt x="720" y="3131"/>
                  </a:cubicBezTo>
                  <a:cubicBezTo>
                    <a:pt x="327" y="2765"/>
                    <a:pt x="723" y="1429"/>
                    <a:pt x="910" y="947"/>
                  </a:cubicBezTo>
                  <a:lnTo>
                    <a:pt x="704" y="868"/>
                  </a:lnTo>
                  <a:cubicBezTo>
                    <a:pt x="630" y="1060"/>
                    <a:pt x="1" y="2760"/>
                    <a:pt x="570" y="3292"/>
                  </a:cubicBezTo>
                  <a:cubicBezTo>
                    <a:pt x="679" y="3394"/>
                    <a:pt x="823" y="3445"/>
                    <a:pt x="998" y="3445"/>
                  </a:cubicBezTo>
                  <a:cubicBezTo>
                    <a:pt x="1194" y="3445"/>
                    <a:pt x="1429" y="3382"/>
                    <a:pt x="1703" y="3255"/>
                  </a:cubicBezTo>
                  <a:cubicBezTo>
                    <a:pt x="2275" y="2992"/>
                    <a:pt x="2960" y="2504"/>
                    <a:pt x="3682" y="1990"/>
                  </a:cubicBezTo>
                  <a:cubicBezTo>
                    <a:pt x="4861" y="1154"/>
                    <a:pt x="6178" y="221"/>
                    <a:pt x="7111" y="221"/>
                  </a:cubicBezTo>
                  <a:cubicBezTo>
                    <a:pt x="7240" y="221"/>
                    <a:pt x="7362" y="239"/>
                    <a:pt x="7475" y="277"/>
                  </a:cubicBezTo>
                  <a:cubicBezTo>
                    <a:pt x="7838" y="401"/>
                    <a:pt x="8094" y="728"/>
                    <a:pt x="8263" y="1273"/>
                  </a:cubicBezTo>
                  <a:cubicBezTo>
                    <a:pt x="8439" y="1858"/>
                    <a:pt x="8566" y="2554"/>
                    <a:pt x="8690" y="3229"/>
                  </a:cubicBezTo>
                  <a:cubicBezTo>
                    <a:pt x="8990" y="4865"/>
                    <a:pt x="9275" y="6412"/>
                    <a:pt x="10242" y="6668"/>
                  </a:cubicBezTo>
                  <a:cubicBezTo>
                    <a:pt x="10334" y="6692"/>
                    <a:pt x="10426" y="6705"/>
                    <a:pt x="10524" y="6705"/>
                  </a:cubicBezTo>
                  <a:cubicBezTo>
                    <a:pt x="11391" y="6705"/>
                    <a:pt x="12579" y="5775"/>
                    <a:pt x="14229" y="3814"/>
                  </a:cubicBezTo>
                  <a:lnTo>
                    <a:pt x="14063" y="3672"/>
                  </a:lnTo>
                  <a:cubicBezTo>
                    <a:pt x="12473" y="5560"/>
                    <a:pt x="11313" y="6486"/>
                    <a:pt x="10529" y="6486"/>
                  </a:cubicBezTo>
                  <a:cubicBezTo>
                    <a:pt x="10448" y="6486"/>
                    <a:pt x="10372" y="6477"/>
                    <a:pt x="10300" y="6457"/>
                  </a:cubicBezTo>
                  <a:cubicBezTo>
                    <a:pt x="9464" y="6236"/>
                    <a:pt x="9180" y="4686"/>
                    <a:pt x="8906" y="3189"/>
                  </a:cubicBezTo>
                  <a:cubicBezTo>
                    <a:pt x="8782" y="2509"/>
                    <a:pt x="8653" y="1806"/>
                    <a:pt x="8471" y="1210"/>
                  </a:cubicBezTo>
                  <a:cubicBezTo>
                    <a:pt x="8286" y="601"/>
                    <a:pt x="7975" y="217"/>
                    <a:pt x="7546" y="69"/>
                  </a:cubicBezTo>
                  <a:cubicBezTo>
                    <a:pt x="7407" y="22"/>
                    <a:pt x="7260" y="0"/>
                    <a:pt x="7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4"/>
            <p:cNvSpPr/>
            <p:nvPr/>
          </p:nvSpPr>
          <p:spPr>
            <a:xfrm>
              <a:off x="5136560" y="919202"/>
              <a:ext cx="486598" cy="219595"/>
            </a:xfrm>
            <a:custGeom>
              <a:rect b="b" l="l" r="r" t="t"/>
              <a:pathLst>
                <a:path extrusionOk="0" h="6666" w="14770">
                  <a:moveTo>
                    <a:pt x="7645" y="1"/>
                  </a:moveTo>
                  <a:cubicBezTo>
                    <a:pt x="6863" y="1"/>
                    <a:pt x="6073" y="1057"/>
                    <a:pt x="5187" y="2243"/>
                  </a:cubicBezTo>
                  <a:cubicBezTo>
                    <a:pt x="4309" y="3416"/>
                    <a:pt x="3318" y="4747"/>
                    <a:pt x="2209" y="5150"/>
                  </a:cubicBezTo>
                  <a:cubicBezTo>
                    <a:pt x="2032" y="5214"/>
                    <a:pt x="1873" y="5246"/>
                    <a:pt x="1730" y="5246"/>
                  </a:cubicBezTo>
                  <a:cubicBezTo>
                    <a:pt x="1536" y="5246"/>
                    <a:pt x="1371" y="5187"/>
                    <a:pt x="1231" y="5069"/>
                  </a:cubicBezTo>
                  <a:cubicBezTo>
                    <a:pt x="240" y="4228"/>
                    <a:pt x="865" y="789"/>
                    <a:pt x="870" y="752"/>
                  </a:cubicBezTo>
                  <a:lnTo>
                    <a:pt x="657" y="712"/>
                  </a:lnTo>
                  <a:lnTo>
                    <a:pt x="657" y="712"/>
                  </a:lnTo>
                  <a:cubicBezTo>
                    <a:pt x="628" y="860"/>
                    <a:pt x="0" y="4312"/>
                    <a:pt x="1089" y="5235"/>
                  </a:cubicBezTo>
                  <a:cubicBezTo>
                    <a:pt x="1268" y="5388"/>
                    <a:pt x="1483" y="5464"/>
                    <a:pt x="1730" y="5464"/>
                  </a:cubicBezTo>
                  <a:cubicBezTo>
                    <a:pt x="1899" y="5464"/>
                    <a:pt x="2084" y="5428"/>
                    <a:pt x="2283" y="5356"/>
                  </a:cubicBezTo>
                  <a:cubicBezTo>
                    <a:pt x="3453" y="4929"/>
                    <a:pt x="4467" y="3574"/>
                    <a:pt x="5361" y="2375"/>
                  </a:cubicBezTo>
                  <a:cubicBezTo>
                    <a:pt x="6211" y="1240"/>
                    <a:pt x="6965" y="229"/>
                    <a:pt x="7652" y="229"/>
                  </a:cubicBezTo>
                  <a:cubicBezTo>
                    <a:pt x="7802" y="229"/>
                    <a:pt x="7950" y="277"/>
                    <a:pt x="8094" y="383"/>
                  </a:cubicBezTo>
                  <a:cubicBezTo>
                    <a:pt x="8547" y="715"/>
                    <a:pt x="8795" y="1848"/>
                    <a:pt x="9056" y="3050"/>
                  </a:cubicBezTo>
                  <a:cubicBezTo>
                    <a:pt x="9419" y="4718"/>
                    <a:pt x="9796" y="6447"/>
                    <a:pt x="10835" y="6647"/>
                  </a:cubicBezTo>
                  <a:cubicBezTo>
                    <a:pt x="10900" y="6660"/>
                    <a:pt x="10966" y="6666"/>
                    <a:pt x="11035" y="6666"/>
                  </a:cubicBezTo>
                  <a:cubicBezTo>
                    <a:pt x="11952" y="6666"/>
                    <a:pt x="13146" y="5538"/>
                    <a:pt x="14769" y="3150"/>
                  </a:cubicBezTo>
                  <a:lnTo>
                    <a:pt x="14587" y="3026"/>
                  </a:lnTo>
                  <a:cubicBezTo>
                    <a:pt x="13045" y="5298"/>
                    <a:pt x="11850" y="6446"/>
                    <a:pt x="11029" y="6446"/>
                  </a:cubicBezTo>
                  <a:cubicBezTo>
                    <a:pt x="10976" y="6446"/>
                    <a:pt x="10924" y="6441"/>
                    <a:pt x="10874" y="6431"/>
                  </a:cubicBezTo>
                  <a:cubicBezTo>
                    <a:pt x="9978" y="6257"/>
                    <a:pt x="9601" y="4528"/>
                    <a:pt x="9269" y="3002"/>
                  </a:cubicBezTo>
                  <a:cubicBezTo>
                    <a:pt x="8998" y="1761"/>
                    <a:pt x="8742" y="588"/>
                    <a:pt x="8223" y="206"/>
                  </a:cubicBezTo>
                  <a:cubicBezTo>
                    <a:pt x="8030" y="65"/>
                    <a:pt x="7838" y="1"/>
                    <a:pt x="76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4"/>
            <p:cNvSpPr/>
            <p:nvPr/>
          </p:nvSpPr>
          <p:spPr>
            <a:xfrm>
              <a:off x="5398077" y="1101341"/>
              <a:ext cx="207883" cy="141455"/>
            </a:xfrm>
            <a:custGeom>
              <a:rect b="b" l="l" r="r" t="t"/>
              <a:pathLst>
                <a:path extrusionOk="0" h="4294" w="6310">
                  <a:moveTo>
                    <a:pt x="6128" y="1"/>
                  </a:moveTo>
                  <a:cubicBezTo>
                    <a:pt x="3988" y="3274"/>
                    <a:pt x="2689" y="4073"/>
                    <a:pt x="1931" y="4073"/>
                  </a:cubicBezTo>
                  <a:cubicBezTo>
                    <a:pt x="1831" y="4073"/>
                    <a:pt x="1740" y="4060"/>
                    <a:pt x="1658" y="4036"/>
                  </a:cubicBezTo>
                  <a:cubicBezTo>
                    <a:pt x="280" y="3635"/>
                    <a:pt x="222" y="259"/>
                    <a:pt x="222" y="225"/>
                  </a:cubicBezTo>
                  <a:lnTo>
                    <a:pt x="0" y="227"/>
                  </a:lnTo>
                  <a:cubicBezTo>
                    <a:pt x="3" y="372"/>
                    <a:pt x="63" y="3801"/>
                    <a:pt x="1597" y="4246"/>
                  </a:cubicBezTo>
                  <a:cubicBezTo>
                    <a:pt x="1705" y="4278"/>
                    <a:pt x="1816" y="4294"/>
                    <a:pt x="1932" y="4294"/>
                  </a:cubicBezTo>
                  <a:cubicBezTo>
                    <a:pt x="3028" y="4294"/>
                    <a:pt x="4499" y="2892"/>
                    <a:pt x="6309" y="119"/>
                  </a:cubicBezTo>
                  <a:lnTo>
                    <a:pt x="612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4"/>
            <p:cNvSpPr/>
            <p:nvPr/>
          </p:nvSpPr>
          <p:spPr>
            <a:xfrm>
              <a:off x="4662644" y="1177504"/>
              <a:ext cx="684531" cy="659739"/>
            </a:xfrm>
            <a:custGeom>
              <a:rect b="b" l="l" r="r" t="t"/>
              <a:pathLst>
                <a:path extrusionOk="0" h="20027" w="20778">
                  <a:moveTo>
                    <a:pt x="19734" y="0"/>
                  </a:moveTo>
                  <a:lnTo>
                    <a:pt x="0" y="12310"/>
                  </a:lnTo>
                  <a:lnTo>
                    <a:pt x="9071" y="20027"/>
                  </a:lnTo>
                  <a:lnTo>
                    <a:pt x="20778" y="8657"/>
                  </a:lnTo>
                  <a:lnTo>
                    <a:pt x="197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4"/>
            <p:cNvSpPr/>
            <p:nvPr/>
          </p:nvSpPr>
          <p:spPr>
            <a:xfrm>
              <a:off x="4758744" y="1235648"/>
              <a:ext cx="588431" cy="566710"/>
            </a:xfrm>
            <a:custGeom>
              <a:rect b="b" l="l" r="r" t="t"/>
              <a:pathLst>
                <a:path extrusionOk="0" h="17203" w="17861">
                  <a:moveTo>
                    <a:pt x="17115" y="1"/>
                  </a:moveTo>
                  <a:lnTo>
                    <a:pt x="1" y="13394"/>
                  </a:lnTo>
                  <a:lnTo>
                    <a:pt x="4502" y="17202"/>
                  </a:lnTo>
                  <a:lnTo>
                    <a:pt x="17861" y="4520"/>
                  </a:lnTo>
                  <a:lnTo>
                    <a:pt x="171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4"/>
            <p:cNvSpPr/>
            <p:nvPr/>
          </p:nvSpPr>
          <p:spPr>
            <a:xfrm>
              <a:off x="4915134" y="1409913"/>
              <a:ext cx="434577" cy="412572"/>
            </a:xfrm>
            <a:custGeom>
              <a:rect b="b" l="l" r="r" t="t"/>
              <a:pathLst>
                <a:path extrusionOk="0" h="12524" w="13191">
                  <a:moveTo>
                    <a:pt x="13040" y="0"/>
                  </a:moveTo>
                  <a:lnTo>
                    <a:pt x="0" y="12197"/>
                  </a:lnTo>
                  <a:lnTo>
                    <a:pt x="533" y="12524"/>
                  </a:lnTo>
                  <a:lnTo>
                    <a:pt x="13190" y="519"/>
                  </a:lnTo>
                  <a:lnTo>
                    <a:pt x="1304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4"/>
            <p:cNvSpPr/>
            <p:nvPr/>
          </p:nvSpPr>
          <p:spPr>
            <a:xfrm>
              <a:off x="4717596" y="1199444"/>
              <a:ext cx="607209" cy="455759"/>
            </a:xfrm>
            <a:custGeom>
              <a:rect b="b" l="l" r="r" t="t"/>
              <a:pathLst>
                <a:path extrusionOk="0" h="13835" w="18431">
                  <a:moveTo>
                    <a:pt x="18364" y="1"/>
                  </a:moveTo>
                  <a:lnTo>
                    <a:pt x="1" y="13339"/>
                  </a:lnTo>
                  <a:lnTo>
                    <a:pt x="870" y="13834"/>
                  </a:lnTo>
                  <a:lnTo>
                    <a:pt x="18430" y="459"/>
                  </a:lnTo>
                  <a:lnTo>
                    <a:pt x="1836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4"/>
            <p:cNvSpPr/>
            <p:nvPr/>
          </p:nvSpPr>
          <p:spPr>
            <a:xfrm>
              <a:off x="4881333" y="1638798"/>
              <a:ext cx="70305" cy="73396"/>
            </a:xfrm>
            <a:custGeom>
              <a:rect b="b" l="l" r="r" t="t"/>
              <a:pathLst>
                <a:path extrusionOk="0" h="2228" w="2134">
                  <a:moveTo>
                    <a:pt x="1106" y="1"/>
                  </a:moveTo>
                  <a:cubicBezTo>
                    <a:pt x="1051" y="1"/>
                    <a:pt x="990" y="7"/>
                    <a:pt x="923" y="20"/>
                  </a:cubicBezTo>
                  <a:cubicBezTo>
                    <a:pt x="789" y="44"/>
                    <a:pt x="657" y="99"/>
                    <a:pt x="525" y="183"/>
                  </a:cubicBezTo>
                  <a:cubicBezTo>
                    <a:pt x="396" y="268"/>
                    <a:pt x="280" y="384"/>
                    <a:pt x="180" y="531"/>
                  </a:cubicBezTo>
                  <a:cubicBezTo>
                    <a:pt x="80" y="679"/>
                    <a:pt x="22" y="858"/>
                    <a:pt x="9" y="1074"/>
                  </a:cubicBezTo>
                  <a:cubicBezTo>
                    <a:pt x="1" y="1217"/>
                    <a:pt x="14" y="1346"/>
                    <a:pt x="51" y="1459"/>
                  </a:cubicBezTo>
                  <a:cubicBezTo>
                    <a:pt x="91" y="1572"/>
                    <a:pt x="143" y="1672"/>
                    <a:pt x="209" y="1759"/>
                  </a:cubicBezTo>
                  <a:cubicBezTo>
                    <a:pt x="275" y="1846"/>
                    <a:pt x="352" y="1920"/>
                    <a:pt x="438" y="1981"/>
                  </a:cubicBezTo>
                  <a:cubicBezTo>
                    <a:pt x="525" y="2041"/>
                    <a:pt x="610" y="2091"/>
                    <a:pt x="694" y="2128"/>
                  </a:cubicBezTo>
                  <a:cubicBezTo>
                    <a:pt x="778" y="2168"/>
                    <a:pt x="860" y="2194"/>
                    <a:pt x="931" y="2210"/>
                  </a:cubicBezTo>
                  <a:cubicBezTo>
                    <a:pt x="987" y="2222"/>
                    <a:pt x="1035" y="2228"/>
                    <a:pt x="1074" y="2228"/>
                  </a:cubicBezTo>
                  <a:cubicBezTo>
                    <a:pt x="1087" y="2228"/>
                    <a:pt x="1099" y="2227"/>
                    <a:pt x="1111" y="2226"/>
                  </a:cubicBezTo>
                  <a:cubicBezTo>
                    <a:pt x="1179" y="2218"/>
                    <a:pt x="1248" y="2207"/>
                    <a:pt x="1319" y="2194"/>
                  </a:cubicBezTo>
                  <a:cubicBezTo>
                    <a:pt x="1387" y="2178"/>
                    <a:pt x="1458" y="2155"/>
                    <a:pt x="1527" y="2126"/>
                  </a:cubicBezTo>
                  <a:cubicBezTo>
                    <a:pt x="1598" y="2094"/>
                    <a:pt x="1669" y="2049"/>
                    <a:pt x="1743" y="1994"/>
                  </a:cubicBezTo>
                  <a:cubicBezTo>
                    <a:pt x="1814" y="1939"/>
                    <a:pt x="1888" y="1865"/>
                    <a:pt x="1964" y="1773"/>
                  </a:cubicBezTo>
                  <a:cubicBezTo>
                    <a:pt x="2020" y="1696"/>
                    <a:pt x="2062" y="1601"/>
                    <a:pt x="2094" y="1493"/>
                  </a:cubicBezTo>
                  <a:cubicBezTo>
                    <a:pt x="2120" y="1401"/>
                    <a:pt x="2133" y="1290"/>
                    <a:pt x="2133" y="1159"/>
                  </a:cubicBezTo>
                  <a:cubicBezTo>
                    <a:pt x="2133" y="1029"/>
                    <a:pt x="2101" y="882"/>
                    <a:pt x="2038" y="716"/>
                  </a:cubicBezTo>
                  <a:lnTo>
                    <a:pt x="1656" y="1069"/>
                  </a:lnTo>
                  <a:cubicBezTo>
                    <a:pt x="1727" y="1148"/>
                    <a:pt x="1772" y="1219"/>
                    <a:pt x="1785" y="1285"/>
                  </a:cubicBezTo>
                  <a:cubicBezTo>
                    <a:pt x="1801" y="1351"/>
                    <a:pt x="1804" y="1409"/>
                    <a:pt x="1796" y="1456"/>
                  </a:cubicBezTo>
                  <a:cubicBezTo>
                    <a:pt x="1788" y="1514"/>
                    <a:pt x="1764" y="1564"/>
                    <a:pt x="1730" y="1607"/>
                  </a:cubicBezTo>
                  <a:cubicBezTo>
                    <a:pt x="1680" y="1665"/>
                    <a:pt x="1619" y="1715"/>
                    <a:pt x="1553" y="1757"/>
                  </a:cubicBezTo>
                  <a:cubicBezTo>
                    <a:pt x="1487" y="1802"/>
                    <a:pt x="1414" y="1825"/>
                    <a:pt x="1329" y="1828"/>
                  </a:cubicBezTo>
                  <a:cubicBezTo>
                    <a:pt x="1322" y="1828"/>
                    <a:pt x="1314" y="1829"/>
                    <a:pt x="1307" y="1829"/>
                  </a:cubicBezTo>
                  <a:cubicBezTo>
                    <a:pt x="1231" y="1829"/>
                    <a:pt x="1146" y="1805"/>
                    <a:pt x="1055" y="1762"/>
                  </a:cubicBezTo>
                  <a:cubicBezTo>
                    <a:pt x="952" y="1715"/>
                    <a:pt x="842" y="1628"/>
                    <a:pt x="720" y="1504"/>
                  </a:cubicBezTo>
                  <a:cubicBezTo>
                    <a:pt x="623" y="1404"/>
                    <a:pt x="549" y="1309"/>
                    <a:pt x="496" y="1219"/>
                  </a:cubicBezTo>
                  <a:cubicBezTo>
                    <a:pt x="444" y="1132"/>
                    <a:pt x="412" y="1048"/>
                    <a:pt x="402" y="966"/>
                  </a:cubicBezTo>
                  <a:cubicBezTo>
                    <a:pt x="388" y="884"/>
                    <a:pt x="396" y="805"/>
                    <a:pt x="420" y="732"/>
                  </a:cubicBezTo>
                  <a:cubicBezTo>
                    <a:pt x="446" y="658"/>
                    <a:pt x="483" y="587"/>
                    <a:pt x="536" y="516"/>
                  </a:cubicBezTo>
                  <a:cubicBezTo>
                    <a:pt x="583" y="450"/>
                    <a:pt x="644" y="407"/>
                    <a:pt x="715" y="386"/>
                  </a:cubicBezTo>
                  <a:cubicBezTo>
                    <a:pt x="761" y="372"/>
                    <a:pt x="807" y="365"/>
                    <a:pt x="852" y="365"/>
                  </a:cubicBezTo>
                  <a:cubicBezTo>
                    <a:pt x="875" y="365"/>
                    <a:pt x="898" y="367"/>
                    <a:pt x="921" y="371"/>
                  </a:cubicBezTo>
                  <a:cubicBezTo>
                    <a:pt x="987" y="381"/>
                    <a:pt x="1047" y="405"/>
                    <a:pt x="1100" y="439"/>
                  </a:cubicBezTo>
                  <a:cubicBezTo>
                    <a:pt x="1153" y="473"/>
                    <a:pt x="1187" y="513"/>
                    <a:pt x="1203" y="555"/>
                  </a:cubicBezTo>
                  <a:cubicBezTo>
                    <a:pt x="1211" y="581"/>
                    <a:pt x="1219" y="608"/>
                    <a:pt x="1221" y="634"/>
                  </a:cubicBezTo>
                  <a:cubicBezTo>
                    <a:pt x="1224" y="658"/>
                    <a:pt x="1224" y="684"/>
                    <a:pt x="1224" y="711"/>
                  </a:cubicBezTo>
                  <a:cubicBezTo>
                    <a:pt x="1221" y="740"/>
                    <a:pt x="1216" y="763"/>
                    <a:pt x="1208" y="787"/>
                  </a:cubicBezTo>
                  <a:cubicBezTo>
                    <a:pt x="1248" y="745"/>
                    <a:pt x="1292" y="700"/>
                    <a:pt x="1337" y="655"/>
                  </a:cubicBezTo>
                  <a:cubicBezTo>
                    <a:pt x="1385" y="610"/>
                    <a:pt x="1424" y="571"/>
                    <a:pt x="1464" y="534"/>
                  </a:cubicBezTo>
                  <a:cubicBezTo>
                    <a:pt x="1506" y="494"/>
                    <a:pt x="1548" y="452"/>
                    <a:pt x="1593" y="413"/>
                  </a:cubicBezTo>
                  <a:cubicBezTo>
                    <a:pt x="1635" y="373"/>
                    <a:pt x="1674" y="336"/>
                    <a:pt x="1711" y="302"/>
                  </a:cubicBezTo>
                  <a:cubicBezTo>
                    <a:pt x="1748" y="273"/>
                    <a:pt x="1785" y="244"/>
                    <a:pt x="1825" y="212"/>
                  </a:cubicBezTo>
                  <a:cubicBezTo>
                    <a:pt x="1864" y="183"/>
                    <a:pt x="1898" y="160"/>
                    <a:pt x="1927" y="141"/>
                  </a:cubicBezTo>
                  <a:cubicBezTo>
                    <a:pt x="1903" y="141"/>
                    <a:pt x="1881" y="142"/>
                    <a:pt x="1859" y="142"/>
                  </a:cubicBezTo>
                  <a:cubicBezTo>
                    <a:pt x="1848" y="142"/>
                    <a:pt x="1838" y="142"/>
                    <a:pt x="1827" y="141"/>
                  </a:cubicBezTo>
                  <a:lnTo>
                    <a:pt x="1748" y="141"/>
                  </a:lnTo>
                  <a:cubicBezTo>
                    <a:pt x="1739" y="142"/>
                    <a:pt x="1731" y="142"/>
                    <a:pt x="1723" y="142"/>
                  </a:cubicBezTo>
                  <a:cubicBezTo>
                    <a:pt x="1708" y="142"/>
                    <a:pt x="1694" y="141"/>
                    <a:pt x="1680" y="141"/>
                  </a:cubicBezTo>
                  <a:cubicBezTo>
                    <a:pt x="1653" y="141"/>
                    <a:pt x="1632" y="139"/>
                    <a:pt x="1619" y="139"/>
                  </a:cubicBezTo>
                  <a:cubicBezTo>
                    <a:pt x="1606" y="139"/>
                    <a:pt x="1588" y="133"/>
                    <a:pt x="1564" y="125"/>
                  </a:cubicBezTo>
                  <a:cubicBezTo>
                    <a:pt x="1540" y="118"/>
                    <a:pt x="1506" y="107"/>
                    <a:pt x="1461" y="91"/>
                  </a:cubicBezTo>
                  <a:cubicBezTo>
                    <a:pt x="1414" y="75"/>
                    <a:pt x="1348" y="52"/>
                    <a:pt x="1261" y="23"/>
                  </a:cubicBezTo>
                  <a:cubicBezTo>
                    <a:pt x="1215" y="8"/>
                    <a:pt x="1163" y="1"/>
                    <a:pt x="110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4"/>
            <p:cNvSpPr/>
            <p:nvPr/>
          </p:nvSpPr>
          <p:spPr>
            <a:xfrm>
              <a:off x="4968769" y="1558089"/>
              <a:ext cx="76960" cy="75208"/>
            </a:xfrm>
            <a:custGeom>
              <a:rect b="b" l="l" r="r" t="t"/>
              <a:pathLst>
                <a:path extrusionOk="0" h="2283" w="2336">
                  <a:moveTo>
                    <a:pt x="1579" y="1"/>
                  </a:moveTo>
                  <a:cubicBezTo>
                    <a:pt x="1442" y="143"/>
                    <a:pt x="1329" y="262"/>
                    <a:pt x="1234" y="351"/>
                  </a:cubicBezTo>
                  <a:cubicBezTo>
                    <a:pt x="1142" y="443"/>
                    <a:pt x="1066" y="515"/>
                    <a:pt x="1010" y="567"/>
                  </a:cubicBezTo>
                  <a:cubicBezTo>
                    <a:pt x="944" y="631"/>
                    <a:pt x="892" y="678"/>
                    <a:pt x="855" y="707"/>
                  </a:cubicBezTo>
                  <a:cubicBezTo>
                    <a:pt x="815" y="741"/>
                    <a:pt x="757" y="786"/>
                    <a:pt x="681" y="844"/>
                  </a:cubicBezTo>
                  <a:cubicBezTo>
                    <a:pt x="615" y="897"/>
                    <a:pt x="528" y="965"/>
                    <a:pt x="417" y="1052"/>
                  </a:cubicBezTo>
                  <a:cubicBezTo>
                    <a:pt x="307" y="1142"/>
                    <a:pt x="170" y="1253"/>
                    <a:pt x="1" y="1390"/>
                  </a:cubicBezTo>
                  <a:lnTo>
                    <a:pt x="259" y="1677"/>
                  </a:lnTo>
                  <a:cubicBezTo>
                    <a:pt x="399" y="1550"/>
                    <a:pt x="512" y="1448"/>
                    <a:pt x="599" y="1366"/>
                  </a:cubicBezTo>
                  <a:cubicBezTo>
                    <a:pt x="686" y="1281"/>
                    <a:pt x="755" y="1218"/>
                    <a:pt x="805" y="1171"/>
                  </a:cubicBezTo>
                  <a:cubicBezTo>
                    <a:pt x="863" y="1118"/>
                    <a:pt x="905" y="1079"/>
                    <a:pt x="931" y="1052"/>
                  </a:cubicBezTo>
                  <a:lnTo>
                    <a:pt x="1089" y="915"/>
                  </a:lnTo>
                  <a:cubicBezTo>
                    <a:pt x="1153" y="862"/>
                    <a:pt x="1240" y="786"/>
                    <a:pt x="1355" y="686"/>
                  </a:cubicBezTo>
                  <a:cubicBezTo>
                    <a:pt x="1469" y="586"/>
                    <a:pt x="1622" y="451"/>
                    <a:pt x="1814" y="288"/>
                  </a:cubicBezTo>
                  <a:cubicBezTo>
                    <a:pt x="1803" y="275"/>
                    <a:pt x="1793" y="262"/>
                    <a:pt x="1780" y="251"/>
                  </a:cubicBezTo>
                  <a:cubicBezTo>
                    <a:pt x="1767" y="238"/>
                    <a:pt x="1756" y="227"/>
                    <a:pt x="1748" y="217"/>
                  </a:cubicBezTo>
                  <a:lnTo>
                    <a:pt x="1714" y="177"/>
                  </a:lnTo>
                  <a:lnTo>
                    <a:pt x="1674" y="132"/>
                  </a:lnTo>
                  <a:cubicBezTo>
                    <a:pt x="1653" y="106"/>
                    <a:pt x="1622" y="61"/>
                    <a:pt x="1579" y="1"/>
                  </a:cubicBezTo>
                  <a:close/>
                  <a:moveTo>
                    <a:pt x="2078" y="586"/>
                  </a:moveTo>
                  <a:cubicBezTo>
                    <a:pt x="1938" y="718"/>
                    <a:pt x="1827" y="826"/>
                    <a:pt x="1743" y="907"/>
                  </a:cubicBezTo>
                  <a:cubicBezTo>
                    <a:pt x="1656" y="986"/>
                    <a:pt x="1587" y="1052"/>
                    <a:pt x="1537" y="1097"/>
                  </a:cubicBezTo>
                  <a:cubicBezTo>
                    <a:pt x="1482" y="1155"/>
                    <a:pt x="1440" y="1195"/>
                    <a:pt x="1411" y="1218"/>
                  </a:cubicBezTo>
                  <a:cubicBezTo>
                    <a:pt x="1379" y="1247"/>
                    <a:pt x="1326" y="1292"/>
                    <a:pt x="1255" y="1358"/>
                  </a:cubicBezTo>
                  <a:cubicBezTo>
                    <a:pt x="1195" y="1413"/>
                    <a:pt x="1108" y="1492"/>
                    <a:pt x="992" y="1595"/>
                  </a:cubicBezTo>
                  <a:cubicBezTo>
                    <a:pt x="878" y="1698"/>
                    <a:pt x="726" y="1830"/>
                    <a:pt x="538" y="1996"/>
                  </a:cubicBezTo>
                  <a:lnTo>
                    <a:pt x="604" y="2072"/>
                  </a:lnTo>
                  <a:cubicBezTo>
                    <a:pt x="615" y="2085"/>
                    <a:pt x="628" y="2096"/>
                    <a:pt x="639" y="2106"/>
                  </a:cubicBezTo>
                  <a:lnTo>
                    <a:pt x="678" y="2151"/>
                  </a:lnTo>
                  <a:cubicBezTo>
                    <a:pt x="691" y="2167"/>
                    <a:pt x="705" y="2183"/>
                    <a:pt x="723" y="2204"/>
                  </a:cubicBezTo>
                  <a:cubicBezTo>
                    <a:pt x="741" y="2225"/>
                    <a:pt x="760" y="2251"/>
                    <a:pt x="778" y="2283"/>
                  </a:cubicBezTo>
                  <a:cubicBezTo>
                    <a:pt x="913" y="2138"/>
                    <a:pt x="1026" y="2019"/>
                    <a:pt x="1118" y="1927"/>
                  </a:cubicBezTo>
                  <a:cubicBezTo>
                    <a:pt x="1211" y="1835"/>
                    <a:pt x="1282" y="1764"/>
                    <a:pt x="1337" y="1708"/>
                  </a:cubicBezTo>
                  <a:cubicBezTo>
                    <a:pt x="1403" y="1645"/>
                    <a:pt x="1456" y="1598"/>
                    <a:pt x="1495" y="1566"/>
                  </a:cubicBezTo>
                  <a:cubicBezTo>
                    <a:pt x="1535" y="1532"/>
                    <a:pt x="1593" y="1487"/>
                    <a:pt x="1666" y="1426"/>
                  </a:cubicBezTo>
                  <a:cubicBezTo>
                    <a:pt x="1732" y="1374"/>
                    <a:pt x="1817" y="1303"/>
                    <a:pt x="1925" y="1213"/>
                  </a:cubicBezTo>
                  <a:cubicBezTo>
                    <a:pt x="2033" y="1121"/>
                    <a:pt x="2170" y="1007"/>
                    <a:pt x="2336" y="868"/>
                  </a:cubicBezTo>
                  <a:lnTo>
                    <a:pt x="2078" y="5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4"/>
            <p:cNvSpPr/>
            <p:nvPr/>
          </p:nvSpPr>
          <p:spPr>
            <a:xfrm>
              <a:off x="5066714" y="1482815"/>
              <a:ext cx="85295" cy="78238"/>
            </a:xfrm>
            <a:custGeom>
              <a:rect b="b" l="l" r="r" t="t"/>
              <a:pathLst>
                <a:path extrusionOk="0" h="2375" w="2589">
                  <a:moveTo>
                    <a:pt x="1318" y="1071"/>
                  </a:moveTo>
                  <a:cubicBezTo>
                    <a:pt x="1361" y="1071"/>
                    <a:pt x="1401" y="1083"/>
                    <a:pt x="1440" y="1108"/>
                  </a:cubicBezTo>
                  <a:cubicBezTo>
                    <a:pt x="1471" y="1126"/>
                    <a:pt x="1498" y="1160"/>
                    <a:pt x="1521" y="1208"/>
                  </a:cubicBezTo>
                  <a:cubicBezTo>
                    <a:pt x="1545" y="1258"/>
                    <a:pt x="1561" y="1313"/>
                    <a:pt x="1569" y="1376"/>
                  </a:cubicBezTo>
                  <a:cubicBezTo>
                    <a:pt x="1577" y="1437"/>
                    <a:pt x="1577" y="1503"/>
                    <a:pt x="1569" y="1566"/>
                  </a:cubicBezTo>
                  <a:cubicBezTo>
                    <a:pt x="1561" y="1632"/>
                    <a:pt x="1542" y="1690"/>
                    <a:pt x="1516" y="1740"/>
                  </a:cubicBezTo>
                  <a:cubicBezTo>
                    <a:pt x="1484" y="1790"/>
                    <a:pt x="1442" y="1832"/>
                    <a:pt x="1395" y="1864"/>
                  </a:cubicBezTo>
                  <a:cubicBezTo>
                    <a:pt x="1347" y="1898"/>
                    <a:pt x="1295" y="1922"/>
                    <a:pt x="1239" y="1933"/>
                  </a:cubicBezTo>
                  <a:cubicBezTo>
                    <a:pt x="1216" y="1937"/>
                    <a:pt x="1193" y="1939"/>
                    <a:pt x="1170" y="1939"/>
                  </a:cubicBezTo>
                  <a:cubicBezTo>
                    <a:pt x="1139" y="1939"/>
                    <a:pt x="1108" y="1935"/>
                    <a:pt x="1078" y="1927"/>
                  </a:cubicBezTo>
                  <a:cubicBezTo>
                    <a:pt x="1026" y="1911"/>
                    <a:pt x="981" y="1882"/>
                    <a:pt x="941" y="1838"/>
                  </a:cubicBezTo>
                  <a:cubicBezTo>
                    <a:pt x="905" y="1793"/>
                    <a:pt x="878" y="1743"/>
                    <a:pt x="865" y="1687"/>
                  </a:cubicBezTo>
                  <a:cubicBezTo>
                    <a:pt x="854" y="1632"/>
                    <a:pt x="852" y="1577"/>
                    <a:pt x="857" y="1521"/>
                  </a:cubicBezTo>
                  <a:cubicBezTo>
                    <a:pt x="862" y="1466"/>
                    <a:pt x="876" y="1413"/>
                    <a:pt x="902" y="1363"/>
                  </a:cubicBezTo>
                  <a:cubicBezTo>
                    <a:pt x="926" y="1316"/>
                    <a:pt x="957" y="1271"/>
                    <a:pt x="994" y="1237"/>
                  </a:cubicBezTo>
                  <a:cubicBezTo>
                    <a:pt x="1065" y="1168"/>
                    <a:pt x="1142" y="1118"/>
                    <a:pt x="1221" y="1089"/>
                  </a:cubicBezTo>
                  <a:cubicBezTo>
                    <a:pt x="1255" y="1077"/>
                    <a:pt x="1287" y="1071"/>
                    <a:pt x="1318" y="1071"/>
                  </a:cubicBezTo>
                  <a:close/>
                  <a:moveTo>
                    <a:pt x="927" y="1"/>
                  </a:moveTo>
                  <a:cubicBezTo>
                    <a:pt x="923" y="1"/>
                    <a:pt x="919" y="1"/>
                    <a:pt x="915" y="1"/>
                  </a:cubicBezTo>
                  <a:cubicBezTo>
                    <a:pt x="836" y="1"/>
                    <a:pt x="752" y="11"/>
                    <a:pt x="667" y="27"/>
                  </a:cubicBezTo>
                  <a:cubicBezTo>
                    <a:pt x="583" y="46"/>
                    <a:pt x="501" y="75"/>
                    <a:pt x="422" y="114"/>
                  </a:cubicBezTo>
                  <a:cubicBezTo>
                    <a:pt x="346" y="154"/>
                    <a:pt x="275" y="209"/>
                    <a:pt x="211" y="280"/>
                  </a:cubicBezTo>
                  <a:cubicBezTo>
                    <a:pt x="148" y="349"/>
                    <a:pt x="95" y="438"/>
                    <a:pt x="59" y="546"/>
                  </a:cubicBezTo>
                  <a:cubicBezTo>
                    <a:pt x="16" y="654"/>
                    <a:pt x="1" y="749"/>
                    <a:pt x="9" y="828"/>
                  </a:cubicBezTo>
                  <a:cubicBezTo>
                    <a:pt x="16" y="907"/>
                    <a:pt x="35" y="976"/>
                    <a:pt x="59" y="1034"/>
                  </a:cubicBezTo>
                  <a:cubicBezTo>
                    <a:pt x="82" y="1092"/>
                    <a:pt x="109" y="1139"/>
                    <a:pt x="138" y="1176"/>
                  </a:cubicBezTo>
                  <a:cubicBezTo>
                    <a:pt x="164" y="1216"/>
                    <a:pt x="177" y="1247"/>
                    <a:pt x="177" y="1268"/>
                  </a:cubicBezTo>
                  <a:cubicBezTo>
                    <a:pt x="180" y="1287"/>
                    <a:pt x="180" y="1305"/>
                    <a:pt x="182" y="1326"/>
                  </a:cubicBezTo>
                  <a:cubicBezTo>
                    <a:pt x="182" y="1345"/>
                    <a:pt x="185" y="1366"/>
                    <a:pt x="185" y="1387"/>
                  </a:cubicBezTo>
                  <a:cubicBezTo>
                    <a:pt x="188" y="1411"/>
                    <a:pt x="188" y="1437"/>
                    <a:pt x="188" y="1463"/>
                  </a:cubicBezTo>
                  <a:cubicBezTo>
                    <a:pt x="233" y="1405"/>
                    <a:pt x="272" y="1355"/>
                    <a:pt x="306" y="1313"/>
                  </a:cubicBezTo>
                  <a:cubicBezTo>
                    <a:pt x="343" y="1274"/>
                    <a:pt x="372" y="1237"/>
                    <a:pt x="399" y="1210"/>
                  </a:cubicBezTo>
                  <a:cubicBezTo>
                    <a:pt x="425" y="1176"/>
                    <a:pt x="449" y="1147"/>
                    <a:pt x="470" y="1123"/>
                  </a:cubicBezTo>
                  <a:cubicBezTo>
                    <a:pt x="491" y="1102"/>
                    <a:pt x="517" y="1073"/>
                    <a:pt x="546" y="1042"/>
                  </a:cubicBezTo>
                  <a:cubicBezTo>
                    <a:pt x="570" y="1013"/>
                    <a:pt x="601" y="981"/>
                    <a:pt x="636" y="944"/>
                  </a:cubicBezTo>
                  <a:cubicBezTo>
                    <a:pt x="673" y="907"/>
                    <a:pt x="712" y="865"/>
                    <a:pt x="757" y="818"/>
                  </a:cubicBezTo>
                  <a:lnTo>
                    <a:pt x="757" y="818"/>
                  </a:lnTo>
                  <a:cubicBezTo>
                    <a:pt x="729" y="826"/>
                    <a:pt x="702" y="832"/>
                    <a:pt x="677" y="832"/>
                  </a:cubicBezTo>
                  <a:cubicBezTo>
                    <a:pt x="672" y="832"/>
                    <a:pt x="667" y="831"/>
                    <a:pt x="662" y="831"/>
                  </a:cubicBezTo>
                  <a:cubicBezTo>
                    <a:pt x="633" y="828"/>
                    <a:pt x="609" y="826"/>
                    <a:pt x="591" y="818"/>
                  </a:cubicBezTo>
                  <a:cubicBezTo>
                    <a:pt x="570" y="812"/>
                    <a:pt x="551" y="802"/>
                    <a:pt x="536" y="794"/>
                  </a:cubicBezTo>
                  <a:cubicBezTo>
                    <a:pt x="515" y="778"/>
                    <a:pt x="493" y="757"/>
                    <a:pt x="472" y="728"/>
                  </a:cubicBezTo>
                  <a:cubicBezTo>
                    <a:pt x="454" y="702"/>
                    <a:pt x="438" y="670"/>
                    <a:pt x="433" y="639"/>
                  </a:cubicBezTo>
                  <a:cubicBezTo>
                    <a:pt x="425" y="604"/>
                    <a:pt x="425" y="570"/>
                    <a:pt x="430" y="536"/>
                  </a:cubicBezTo>
                  <a:cubicBezTo>
                    <a:pt x="438" y="499"/>
                    <a:pt x="459" y="465"/>
                    <a:pt x="493" y="430"/>
                  </a:cubicBezTo>
                  <a:cubicBezTo>
                    <a:pt x="525" y="399"/>
                    <a:pt x="559" y="378"/>
                    <a:pt x="594" y="364"/>
                  </a:cubicBezTo>
                  <a:cubicBezTo>
                    <a:pt x="624" y="356"/>
                    <a:pt x="651" y="351"/>
                    <a:pt x="677" y="351"/>
                  </a:cubicBezTo>
                  <a:cubicBezTo>
                    <a:pt x="683" y="351"/>
                    <a:pt x="688" y="351"/>
                    <a:pt x="694" y="351"/>
                  </a:cubicBezTo>
                  <a:cubicBezTo>
                    <a:pt x="725" y="351"/>
                    <a:pt x="754" y="357"/>
                    <a:pt x="783" y="367"/>
                  </a:cubicBezTo>
                  <a:cubicBezTo>
                    <a:pt x="812" y="375"/>
                    <a:pt x="839" y="383"/>
                    <a:pt x="862" y="388"/>
                  </a:cubicBezTo>
                  <a:cubicBezTo>
                    <a:pt x="883" y="401"/>
                    <a:pt x="918" y="425"/>
                    <a:pt x="963" y="459"/>
                  </a:cubicBezTo>
                  <a:cubicBezTo>
                    <a:pt x="999" y="494"/>
                    <a:pt x="1047" y="541"/>
                    <a:pt x="1113" y="604"/>
                  </a:cubicBezTo>
                  <a:cubicBezTo>
                    <a:pt x="1176" y="668"/>
                    <a:pt x="1258" y="757"/>
                    <a:pt x="1358" y="868"/>
                  </a:cubicBezTo>
                  <a:cubicBezTo>
                    <a:pt x="1330" y="863"/>
                    <a:pt x="1302" y="861"/>
                    <a:pt x="1275" y="861"/>
                  </a:cubicBezTo>
                  <a:cubicBezTo>
                    <a:pt x="1228" y="861"/>
                    <a:pt x="1182" y="868"/>
                    <a:pt x="1139" y="881"/>
                  </a:cubicBezTo>
                  <a:cubicBezTo>
                    <a:pt x="1065" y="902"/>
                    <a:pt x="1005" y="928"/>
                    <a:pt x="949" y="960"/>
                  </a:cubicBezTo>
                  <a:cubicBezTo>
                    <a:pt x="886" y="1000"/>
                    <a:pt x="825" y="1044"/>
                    <a:pt x="773" y="1097"/>
                  </a:cubicBezTo>
                  <a:cubicBezTo>
                    <a:pt x="707" y="1163"/>
                    <a:pt x="646" y="1234"/>
                    <a:pt x="596" y="1308"/>
                  </a:cubicBezTo>
                  <a:cubicBezTo>
                    <a:pt x="544" y="1384"/>
                    <a:pt x="504" y="1461"/>
                    <a:pt x="478" y="1540"/>
                  </a:cubicBezTo>
                  <a:cubicBezTo>
                    <a:pt x="451" y="1619"/>
                    <a:pt x="441" y="1701"/>
                    <a:pt x="446" y="1785"/>
                  </a:cubicBezTo>
                  <a:cubicBezTo>
                    <a:pt x="454" y="1869"/>
                    <a:pt x="480" y="1956"/>
                    <a:pt x="530" y="2046"/>
                  </a:cubicBezTo>
                  <a:cubicBezTo>
                    <a:pt x="580" y="2133"/>
                    <a:pt x="638" y="2204"/>
                    <a:pt x="704" y="2251"/>
                  </a:cubicBezTo>
                  <a:cubicBezTo>
                    <a:pt x="773" y="2301"/>
                    <a:pt x="841" y="2336"/>
                    <a:pt x="915" y="2354"/>
                  </a:cubicBezTo>
                  <a:cubicBezTo>
                    <a:pt x="973" y="2368"/>
                    <a:pt x="1029" y="2375"/>
                    <a:pt x="1086" y="2375"/>
                  </a:cubicBezTo>
                  <a:cubicBezTo>
                    <a:pt x="1105" y="2375"/>
                    <a:pt x="1123" y="2374"/>
                    <a:pt x="1142" y="2373"/>
                  </a:cubicBezTo>
                  <a:cubicBezTo>
                    <a:pt x="1218" y="2365"/>
                    <a:pt x="1289" y="2346"/>
                    <a:pt x="1358" y="2317"/>
                  </a:cubicBezTo>
                  <a:cubicBezTo>
                    <a:pt x="1516" y="2251"/>
                    <a:pt x="1640" y="2167"/>
                    <a:pt x="1727" y="2062"/>
                  </a:cubicBezTo>
                  <a:cubicBezTo>
                    <a:pt x="1816" y="1956"/>
                    <a:pt x="1880" y="1851"/>
                    <a:pt x="1922" y="1743"/>
                  </a:cubicBezTo>
                  <a:cubicBezTo>
                    <a:pt x="1964" y="1632"/>
                    <a:pt x="1985" y="1532"/>
                    <a:pt x="1990" y="1440"/>
                  </a:cubicBezTo>
                  <a:cubicBezTo>
                    <a:pt x="1993" y="1345"/>
                    <a:pt x="1990" y="1279"/>
                    <a:pt x="1980" y="1239"/>
                  </a:cubicBezTo>
                  <a:lnTo>
                    <a:pt x="1980" y="1239"/>
                  </a:lnTo>
                  <a:cubicBezTo>
                    <a:pt x="2011" y="1255"/>
                    <a:pt x="2043" y="1263"/>
                    <a:pt x="2075" y="1268"/>
                  </a:cubicBezTo>
                  <a:cubicBezTo>
                    <a:pt x="2109" y="1276"/>
                    <a:pt x="2141" y="1279"/>
                    <a:pt x="2170" y="1284"/>
                  </a:cubicBezTo>
                  <a:cubicBezTo>
                    <a:pt x="2204" y="1290"/>
                    <a:pt x="2238" y="1290"/>
                    <a:pt x="2270" y="1290"/>
                  </a:cubicBezTo>
                  <a:cubicBezTo>
                    <a:pt x="2301" y="1287"/>
                    <a:pt x="2336" y="1284"/>
                    <a:pt x="2372" y="1279"/>
                  </a:cubicBezTo>
                  <a:cubicBezTo>
                    <a:pt x="2404" y="1276"/>
                    <a:pt x="2438" y="1271"/>
                    <a:pt x="2475" y="1263"/>
                  </a:cubicBezTo>
                  <a:cubicBezTo>
                    <a:pt x="2512" y="1258"/>
                    <a:pt x="2552" y="1247"/>
                    <a:pt x="2589" y="1234"/>
                  </a:cubicBezTo>
                  <a:cubicBezTo>
                    <a:pt x="2586" y="1210"/>
                    <a:pt x="2583" y="1187"/>
                    <a:pt x="2583" y="1166"/>
                  </a:cubicBezTo>
                  <a:cubicBezTo>
                    <a:pt x="2583" y="1142"/>
                    <a:pt x="2583" y="1123"/>
                    <a:pt x="2581" y="1108"/>
                  </a:cubicBezTo>
                  <a:cubicBezTo>
                    <a:pt x="2578" y="1089"/>
                    <a:pt x="2575" y="1071"/>
                    <a:pt x="2573" y="1052"/>
                  </a:cubicBezTo>
                  <a:cubicBezTo>
                    <a:pt x="2567" y="1037"/>
                    <a:pt x="2565" y="1015"/>
                    <a:pt x="2557" y="992"/>
                  </a:cubicBezTo>
                  <a:cubicBezTo>
                    <a:pt x="2552" y="971"/>
                    <a:pt x="2544" y="944"/>
                    <a:pt x="2536" y="913"/>
                  </a:cubicBezTo>
                  <a:cubicBezTo>
                    <a:pt x="2528" y="884"/>
                    <a:pt x="2520" y="847"/>
                    <a:pt x="2507" y="805"/>
                  </a:cubicBezTo>
                  <a:cubicBezTo>
                    <a:pt x="2504" y="820"/>
                    <a:pt x="2488" y="834"/>
                    <a:pt x="2459" y="844"/>
                  </a:cubicBezTo>
                  <a:cubicBezTo>
                    <a:pt x="2449" y="852"/>
                    <a:pt x="2433" y="857"/>
                    <a:pt x="2415" y="863"/>
                  </a:cubicBezTo>
                  <a:cubicBezTo>
                    <a:pt x="2388" y="870"/>
                    <a:pt x="2357" y="881"/>
                    <a:pt x="2320" y="892"/>
                  </a:cubicBezTo>
                  <a:cubicBezTo>
                    <a:pt x="2283" y="899"/>
                    <a:pt x="2243" y="905"/>
                    <a:pt x="2199" y="905"/>
                  </a:cubicBezTo>
                  <a:cubicBezTo>
                    <a:pt x="2151" y="905"/>
                    <a:pt x="2104" y="897"/>
                    <a:pt x="2054" y="881"/>
                  </a:cubicBezTo>
                  <a:cubicBezTo>
                    <a:pt x="2004" y="865"/>
                    <a:pt x="1953" y="839"/>
                    <a:pt x="1903" y="799"/>
                  </a:cubicBezTo>
                  <a:cubicBezTo>
                    <a:pt x="1869" y="773"/>
                    <a:pt x="1830" y="733"/>
                    <a:pt x="1787" y="683"/>
                  </a:cubicBezTo>
                  <a:cubicBezTo>
                    <a:pt x="1743" y="633"/>
                    <a:pt x="1693" y="578"/>
                    <a:pt x="1637" y="520"/>
                  </a:cubicBezTo>
                  <a:cubicBezTo>
                    <a:pt x="1582" y="459"/>
                    <a:pt x="1524" y="399"/>
                    <a:pt x="1461" y="338"/>
                  </a:cubicBezTo>
                  <a:cubicBezTo>
                    <a:pt x="1400" y="278"/>
                    <a:pt x="1337" y="222"/>
                    <a:pt x="1276" y="169"/>
                  </a:cubicBezTo>
                  <a:cubicBezTo>
                    <a:pt x="1213" y="119"/>
                    <a:pt x="1150" y="77"/>
                    <a:pt x="1089" y="46"/>
                  </a:cubicBezTo>
                  <a:cubicBezTo>
                    <a:pt x="1033" y="16"/>
                    <a:pt x="979" y="1"/>
                    <a:pt x="9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4"/>
            <p:cNvSpPr/>
            <p:nvPr/>
          </p:nvSpPr>
          <p:spPr>
            <a:xfrm>
              <a:off x="5127333" y="1435938"/>
              <a:ext cx="60191" cy="61668"/>
            </a:xfrm>
            <a:custGeom>
              <a:rect b="b" l="l" r="r" t="t"/>
              <a:pathLst>
                <a:path extrusionOk="0" h="1872" w="1827">
                  <a:moveTo>
                    <a:pt x="451" y="1"/>
                  </a:moveTo>
                  <a:lnTo>
                    <a:pt x="90" y="341"/>
                  </a:lnTo>
                  <a:cubicBezTo>
                    <a:pt x="148" y="383"/>
                    <a:pt x="198" y="422"/>
                    <a:pt x="240" y="457"/>
                  </a:cubicBezTo>
                  <a:cubicBezTo>
                    <a:pt x="279" y="491"/>
                    <a:pt x="314" y="517"/>
                    <a:pt x="340" y="541"/>
                  </a:cubicBezTo>
                  <a:cubicBezTo>
                    <a:pt x="374" y="565"/>
                    <a:pt x="401" y="586"/>
                    <a:pt x="422" y="607"/>
                  </a:cubicBezTo>
                  <a:cubicBezTo>
                    <a:pt x="440" y="623"/>
                    <a:pt x="464" y="649"/>
                    <a:pt x="493" y="678"/>
                  </a:cubicBezTo>
                  <a:cubicBezTo>
                    <a:pt x="519" y="704"/>
                    <a:pt x="551" y="739"/>
                    <a:pt x="588" y="781"/>
                  </a:cubicBezTo>
                  <a:cubicBezTo>
                    <a:pt x="627" y="820"/>
                    <a:pt x="670" y="870"/>
                    <a:pt x="717" y="926"/>
                  </a:cubicBezTo>
                  <a:lnTo>
                    <a:pt x="461" y="1144"/>
                  </a:lnTo>
                  <a:lnTo>
                    <a:pt x="364" y="1229"/>
                  </a:lnTo>
                  <a:lnTo>
                    <a:pt x="277" y="1303"/>
                  </a:lnTo>
                  <a:cubicBezTo>
                    <a:pt x="248" y="1329"/>
                    <a:pt x="208" y="1361"/>
                    <a:pt x="164" y="1395"/>
                  </a:cubicBezTo>
                  <a:cubicBezTo>
                    <a:pt x="116" y="1432"/>
                    <a:pt x="63" y="1471"/>
                    <a:pt x="0" y="1519"/>
                  </a:cubicBezTo>
                  <a:lnTo>
                    <a:pt x="250" y="1764"/>
                  </a:lnTo>
                  <a:cubicBezTo>
                    <a:pt x="293" y="1722"/>
                    <a:pt x="332" y="1682"/>
                    <a:pt x="369" y="1648"/>
                  </a:cubicBezTo>
                  <a:cubicBezTo>
                    <a:pt x="409" y="1614"/>
                    <a:pt x="440" y="1582"/>
                    <a:pt x="464" y="1553"/>
                  </a:cubicBezTo>
                  <a:cubicBezTo>
                    <a:pt x="493" y="1524"/>
                    <a:pt x="519" y="1495"/>
                    <a:pt x="543" y="1469"/>
                  </a:cubicBezTo>
                  <a:cubicBezTo>
                    <a:pt x="567" y="1445"/>
                    <a:pt x="596" y="1416"/>
                    <a:pt x="627" y="1384"/>
                  </a:cubicBezTo>
                  <a:cubicBezTo>
                    <a:pt x="656" y="1355"/>
                    <a:pt x="691" y="1324"/>
                    <a:pt x="733" y="1287"/>
                  </a:cubicBezTo>
                  <a:cubicBezTo>
                    <a:pt x="772" y="1250"/>
                    <a:pt x="822" y="1208"/>
                    <a:pt x="878" y="1166"/>
                  </a:cubicBezTo>
                  <a:cubicBezTo>
                    <a:pt x="904" y="1192"/>
                    <a:pt x="933" y="1223"/>
                    <a:pt x="962" y="1258"/>
                  </a:cubicBezTo>
                  <a:cubicBezTo>
                    <a:pt x="991" y="1289"/>
                    <a:pt x="1017" y="1324"/>
                    <a:pt x="1041" y="1355"/>
                  </a:cubicBezTo>
                  <a:cubicBezTo>
                    <a:pt x="1067" y="1392"/>
                    <a:pt x="1096" y="1429"/>
                    <a:pt x="1123" y="1463"/>
                  </a:cubicBezTo>
                  <a:cubicBezTo>
                    <a:pt x="1147" y="1495"/>
                    <a:pt x="1170" y="1529"/>
                    <a:pt x="1197" y="1569"/>
                  </a:cubicBezTo>
                  <a:cubicBezTo>
                    <a:pt x="1218" y="1603"/>
                    <a:pt x="1247" y="1645"/>
                    <a:pt x="1281" y="1698"/>
                  </a:cubicBezTo>
                  <a:cubicBezTo>
                    <a:pt x="1315" y="1748"/>
                    <a:pt x="1352" y="1806"/>
                    <a:pt x="1394" y="1872"/>
                  </a:cubicBezTo>
                  <a:lnTo>
                    <a:pt x="1747" y="1569"/>
                  </a:lnTo>
                  <a:cubicBezTo>
                    <a:pt x="1684" y="1516"/>
                    <a:pt x="1626" y="1471"/>
                    <a:pt x="1581" y="1432"/>
                  </a:cubicBezTo>
                  <a:cubicBezTo>
                    <a:pt x="1534" y="1392"/>
                    <a:pt x="1494" y="1358"/>
                    <a:pt x="1463" y="1329"/>
                  </a:cubicBezTo>
                  <a:cubicBezTo>
                    <a:pt x="1426" y="1300"/>
                    <a:pt x="1394" y="1271"/>
                    <a:pt x="1368" y="1245"/>
                  </a:cubicBezTo>
                  <a:cubicBezTo>
                    <a:pt x="1342" y="1221"/>
                    <a:pt x="1315" y="1195"/>
                    <a:pt x="1289" y="1166"/>
                  </a:cubicBezTo>
                  <a:cubicBezTo>
                    <a:pt x="1265" y="1142"/>
                    <a:pt x="1239" y="1113"/>
                    <a:pt x="1212" y="1079"/>
                  </a:cubicBezTo>
                  <a:cubicBezTo>
                    <a:pt x="1186" y="1047"/>
                    <a:pt x="1157" y="1010"/>
                    <a:pt x="1131" y="970"/>
                  </a:cubicBezTo>
                  <a:cubicBezTo>
                    <a:pt x="1191" y="913"/>
                    <a:pt x="1244" y="865"/>
                    <a:pt x="1289" y="823"/>
                  </a:cubicBezTo>
                  <a:cubicBezTo>
                    <a:pt x="1334" y="781"/>
                    <a:pt x="1371" y="746"/>
                    <a:pt x="1405" y="717"/>
                  </a:cubicBezTo>
                  <a:lnTo>
                    <a:pt x="1502" y="636"/>
                  </a:lnTo>
                  <a:cubicBezTo>
                    <a:pt x="1529" y="615"/>
                    <a:pt x="1560" y="591"/>
                    <a:pt x="1592" y="562"/>
                  </a:cubicBezTo>
                  <a:cubicBezTo>
                    <a:pt x="1621" y="541"/>
                    <a:pt x="1655" y="515"/>
                    <a:pt x="1692" y="480"/>
                  </a:cubicBezTo>
                  <a:cubicBezTo>
                    <a:pt x="1732" y="449"/>
                    <a:pt x="1776" y="414"/>
                    <a:pt x="1826" y="378"/>
                  </a:cubicBezTo>
                  <a:lnTo>
                    <a:pt x="1576" y="114"/>
                  </a:lnTo>
                  <a:cubicBezTo>
                    <a:pt x="1558" y="146"/>
                    <a:pt x="1537" y="175"/>
                    <a:pt x="1513" y="201"/>
                  </a:cubicBezTo>
                  <a:cubicBezTo>
                    <a:pt x="1489" y="227"/>
                    <a:pt x="1465" y="251"/>
                    <a:pt x="1444" y="272"/>
                  </a:cubicBezTo>
                  <a:cubicBezTo>
                    <a:pt x="1421" y="298"/>
                    <a:pt x="1394" y="322"/>
                    <a:pt x="1371" y="343"/>
                  </a:cubicBezTo>
                  <a:lnTo>
                    <a:pt x="1265" y="433"/>
                  </a:lnTo>
                  <a:cubicBezTo>
                    <a:pt x="1228" y="464"/>
                    <a:pt x="1183" y="504"/>
                    <a:pt x="1131" y="554"/>
                  </a:cubicBezTo>
                  <a:cubicBezTo>
                    <a:pt x="1078" y="602"/>
                    <a:pt x="1015" y="662"/>
                    <a:pt x="938" y="731"/>
                  </a:cubicBezTo>
                  <a:cubicBezTo>
                    <a:pt x="901" y="686"/>
                    <a:pt x="870" y="644"/>
                    <a:pt x="841" y="604"/>
                  </a:cubicBezTo>
                  <a:cubicBezTo>
                    <a:pt x="812" y="567"/>
                    <a:pt x="785" y="533"/>
                    <a:pt x="759" y="501"/>
                  </a:cubicBezTo>
                  <a:lnTo>
                    <a:pt x="677" y="409"/>
                  </a:lnTo>
                  <a:cubicBezTo>
                    <a:pt x="654" y="380"/>
                    <a:pt x="630" y="346"/>
                    <a:pt x="604" y="304"/>
                  </a:cubicBezTo>
                  <a:cubicBezTo>
                    <a:pt x="583" y="269"/>
                    <a:pt x="559" y="227"/>
                    <a:pt x="532" y="177"/>
                  </a:cubicBezTo>
                  <a:cubicBezTo>
                    <a:pt x="506" y="127"/>
                    <a:pt x="480" y="67"/>
                    <a:pt x="4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4"/>
            <p:cNvSpPr/>
            <p:nvPr/>
          </p:nvSpPr>
          <p:spPr>
            <a:xfrm>
              <a:off x="5152602" y="1377959"/>
              <a:ext cx="112013" cy="98202"/>
            </a:xfrm>
            <a:custGeom>
              <a:rect b="b" l="l" r="r" t="t"/>
              <a:pathLst>
                <a:path extrusionOk="0" h="2981" w="3400">
                  <a:moveTo>
                    <a:pt x="2250" y="716"/>
                  </a:moveTo>
                  <a:cubicBezTo>
                    <a:pt x="2260" y="716"/>
                    <a:pt x="2270" y="716"/>
                    <a:pt x="2280" y="717"/>
                  </a:cubicBezTo>
                  <a:cubicBezTo>
                    <a:pt x="2359" y="728"/>
                    <a:pt x="2430" y="754"/>
                    <a:pt x="2496" y="796"/>
                  </a:cubicBezTo>
                  <a:cubicBezTo>
                    <a:pt x="2562" y="841"/>
                    <a:pt x="2617" y="894"/>
                    <a:pt x="2667" y="957"/>
                  </a:cubicBezTo>
                  <a:cubicBezTo>
                    <a:pt x="2715" y="1020"/>
                    <a:pt x="2751" y="1075"/>
                    <a:pt x="2772" y="1123"/>
                  </a:cubicBezTo>
                  <a:cubicBezTo>
                    <a:pt x="2820" y="1226"/>
                    <a:pt x="2849" y="1328"/>
                    <a:pt x="2862" y="1429"/>
                  </a:cubicBezTo>
                  <a:cubicBezTo>
                    <a:pt x="2873" y="1531"/>
                    <a:pt x="2852" y="1626"/>
                    <a:pt x="2791" y="1713"/>
                  </a:cubicBezTo>
                  <a:cubicBezTo>
                    <a:pt x="2728" y="1798"/>
                    <a:pt x="2649" y="1863"/>
                    <a:pt x="2548" y="1911"/>
                  </a:cubicBezTo>
                  <a:cubicBezTo>
                    <a:pt x="2506" y="1932"/>
                    <a:pt x="2462" y="1950"/>
                    <a:pt x="2409" y="1964"/>
                  </a:cubicBezTo>
                  <a:cubicBezTo>
                    <a:pt x="2356" y="1979"/>
                    <a:pt x="2295" y="1990"/>
                    <a:pt x="2232" y="1993"/>
                  </a:cubicBezTo>
                  <a:cubicBezTo>
                    <a:pt x="2221" y="1993"/>
                    <a:pt x="2209" y="1993"/>
                    <a:pt x="2198" y="1993"/>
                  </a:cubicBezTo>
                  <a:cubicBezTo>
                    <a:pt x="2142" y="1993"/>
                    <a:pt x="2082" y="1988"/>
                    <a:pt x="2019" y="1979"/>
                  </a:cubicBezTo>
                  <a:cubicBezTo>
                    <a:pt x="1942" y="1969"/>
                    <a:pt x="1861" y="1948"/>
                    <a:pt x="1771" y="1914"/>
                  </a:cubicBezTo>
                  <a:lnTo>
                    <a:pt x="1703" y="1834"/>
                  </a:lnTo>
                  <a:cubicBezTo>
                    <a:pt x="1713" y="1624"/>
                    <a:pt x="1734" y="1450"/>
                    <a:pt x="1771" y="1318"/>
                  </a:cubicBezTo>
                  <a:cubicBezTo>
                    <a:pt x="1805" y="1184"/>
                    <a:pt x="1845" y="1078"/>
                    <a:pt x="1884" y="996"/>
                  </a:cubicBezTo>
                  <a:cubicBezTo>
                    <a:pt x="1929" y="907"/>
                    <a:pt x="1979" y="838"/>
                    <a:pt x="2032" y="791"/>
                  </a:cubicBezTo>
                  <a:cubicBezTo>
                    <a:pt x="2108" y="740"/>
                    <a:pt x="2180" y="716"/>
                    <a:pt x="2250" y="716"/>
                  </a:cubicBezTo>
                  <a:close/>
                  <a:moveTo>
                    <a:pt x="788" y="0"/>
                  </a:moveTo>
                  <a:lnTo>
                    <a:pt x="788" y="0"/>
                  </a:lnTo>
                  <a:cubicBezTo>
                    <a:pt x="662" y="153"/>
                    <a:pt x="564" y="266"/>
                    <a:pt x="490" y="340"/>
                  </a:cubicBezTo>
                  <a:cubicBezTo>
                    <a:pt x="448" y="385"/>
                    <a:pt x="411" y="419"/>
                    <a:pt x="382" y="446"/>
                  </a:cubicBezTo>
                  <a:cubicBezTo>
                    <a:pt x="351" y="469"/>
                    <a:pt x="316" y="498"/>
                    <a:pt x="279" y="527"/>
                  </a:cubicBezTo>
                  <a:cubicBezTo>
                    <a:pt x="245" y="551"/>
                    <a:pt x="206" y="577"/>
                    <a:pt x="161" y="609"/>
                  </a:cubicBezTo>
                  <a:cubicBezTo>
                    <a:pt x="113" y="641"/>
                    <a:pt x="61" y="670"/>
                    <a:pt x="0" y="699"/>
                  </a:cubicBezTo>
                  <a:cubicBezTo>
                    <a:pt x="47" y="714"/>
                    <a:pt x="105" y="743"/>
                    <a:pt x="169" y="788"/>
                  </a:cubicBezTo>
                  <a:cubicBezTo>
                    <a:pt x="232" y="833"/>
                    <a:pt x="298" y="888"/>
                    <a:pt x="369" y="954"/>
                  </a:cubicBezTo>
                  <a:cubicBezTo>
                    <a:pt x="440" y="1017"/>
                    <a:pt x="511" y="1089"/>
                    <a:pt x="588" y="1165"/>
                  </a:cubicBezTo>
                  <a:cubicBezTo>
                    <a:pt x="664" y="1244"/>
                    <a:pt x="738" y="1321"/>
                    <a:pt x="806" y="1400"/>
                  </a:cubicBezTo>
                  <a:cubicBezTo>
                    <a:pt x="972" y="1584"/>
                    <a:pt x="1146" y="1787"/>
                    <a:pt x="1326" y="2011"/>
                  </a:cubicBezTo>
                  <a:cubicBezTo>
                    <a:pt x="1439" y="2156"/>
                    <a:pt x="1544" y="2293"/>
                    <a:pt x="1637" y="2417"/>
                  </a:cubicBezTo>
                  <a:cubicBezTo>
                    <a:pt x="1676" y="2475"/>
                    <a:pt x="1718" y="2528"/>
                    <a:pt x="1758" y="2583"/>
                  </a:cubicBezTo>
                  <a:cubicBezTo>
                    <a:pt x="1800" y="2638"/>
                    <a:pt x="1837" y="2691"/>
                    <a:pt x="1871" y="2741"/>
                  </a:cubicBezTo>
                  <a:cubicBezTo>
                    <a:pt x="1905" y="2794"/>
                    <a:pt x="1937" y="2839"/>
                    <a:pt x="1966" y="2881"/>
                  </a:cubicBezTo>
                  <a:cubicBezTo>
                    <a:pt x="1995" y="2923"/>
                    <a:pt x="2013" y="2955"/>
                    <a:pt x="2024" y="2981"/>
                  </a:cubicBezTo>
                  <a:cubicBezTo>
                    <a:pt x="2050" y="2941"/>
                    <a:pt x="2077" y="2904"/>
                    <a:pt x="2103" y="2870"/>
                  </a:cubicBezTo>
                  <a:cubicBezTo>
                    <a:pt x="2132" y="2836"/>
                    <a:pt x="2153" y="2807"/>
                    <a:pt x="2174" y="2783"/>
                  </a:cubicBezTo>
                  <a:cubicBezTo>
                    <a:pt x="2198" y="2754"/>
                    <a:pt x="2222" y="2728"/>
                    <a:pt x="2248" y="2704"/>
                  </a:cubicBezTo>
                  <a:cubicBezTo>
                    <a:pt x="2272" y="2680"/>
                    <a:pt x="2295" y="2654"/>
                    <a:pt x="2319" y="2630"/>
                  </a:cubicBezTo>
                  <a:cubicBezTo>
                    <a:pt x="2340" y="2609"/>
                    <a:pt x="2364" y="2588"/>
                    <a:pt x="2388" y="2567"/>
                  </a:cubicBezTo>
                  <a:cubicBezTo>
                    <a:pt x="2414" y="2549"/>
                    <a:pt x="2438" y="2530"/>
                    <a:pt x="2464" y="2512"/>
                  </a:cubicBezTo>
                  <a:cubicBezTo>
                    <a:pt x="2419" y="2509"/>
                    <a:pt x="2380" y="2501"/>
                    <a:pt x="2346" y="2488"/>
                  </a:cubicBezTo>
                  <a:cubicBezTo>
                    <a:pt x="2309" y="2475"/>
                    <a:pt x="2282" y="2462"/>
                    <a:pt x="2261" y="2451"/>
                  </a:cubicBezTo>
                  <a:cubicBezTo>
                    <a:pt x="2232" y="2435"/>
                    <a:pt x="2211" y="2420"/>
                    <a:pt x="2190" y="2404"/>
                  </a:cubicBezTo>
                  <a:cubicBezTo>
                    <a:pt x="2174" y="2388"/>
                    <a:pt x="2156" y="2369"/>
                    <a:pt x="2132" y="2348"/>
                  </a:cubicBezTo>
                  <a:cubicBezTo>
                    <a:pt x="2116" y="2333"/>
                    <a:pt x="2095" y="2311"/>
                    <a:pt x="2074" y="2288"/>
                  </a:cubicBezTo>
                  <a:cubicBezTo>
                    <a:pt x="2053" y="2261"/>
                    <a:pt x="2032" y="2238"/>
                    <a:pt x="2008" y="2211"/>
                  </a:cubicBezTo>
                  <a:lnTo>
                    <a:pt x="2008" y="2211"/>
                  </a:lnTo>
                  <a:cubicBezTo>
                    <a:pt x="2101" y="2238"/>
                    <a:pt x="2193" y="2250"/>
                    <a:pt x="2282" y="2250"/>
                  </a:cubicBezTo>
                  <a:cubicBezTo>
                    <a:pt x="2344" y="2250"/>
                    <a:pt x="2405" y="2244"/>
                    <a:pt x="2464" y="2232"/>
                  </a:cubicBezTo>
                  <a:cubicBezTo>
                    <a:pt x="2609" y="2203"/>
                    <a:pt x="2736" y="2164"/>
                    <a:pt x="2844" y="2109"/>
                  </a:cubicBezTo>
                  <a:cubicBezTo>
                    <a:pt x="2968" y="2045"/>
                    <a:pt x="3086" y="1966"/>
                    <a:pt x="3197" y="1871"/>
                  </a:cubicBezTo>
                  <a:cubicBezTo>
                    <a:pt x="3286" y="1787"/>
                    <a:pt x="3347" y="1692"/>
                    <a:pt x="3371" y="1595"/>
                  </a:cubicBezTo>
                  <a:cubicBezTo>
                    <a:pt x="3394" y="1494"/>
                    <a:pt x="3400" y="1392"/>
                    <a:pt x="3381" y="1292"/>
                  </a:cubicBezTo>
                  <a:cubicBezTo>
                    <a:pt x="3363" y="1189"/>
                    <a:pt x="3326" y="1089"/>
                    <a:pt x="3276" y="991"/>
                  </a:cubicBezTo>
                  <a:cubicBezTo>
                    <a:pt x="3226" y="896"/>
                    <a:pt x="3170" y="809"/>
                    <a:pt x="3112" y="730"/>
                  </a:cubicBezTo>
                  <a:cubicBezTo>
                    <a:pt x="3052" y="654"/>
                    <a:pt x="2996" y="591"/>
                    <a:pt x="2941" y="538"/>
                  </a:cubicBezTo>
                  <a:cubicBezTo>
                    <a:pt x="2888" y="485"/>
                    <a:pt x="2846" y="451"/>
                    <a:pt x="2820" y="438"/>
                  </a:cubicBezTo>
                  <a:cubicBezTo>
                    <a:pt x="2775" y="417"/>
                    <a:pt x="2722" y="401"/>
                    <a:pt x="2657" y="382"/>
                  </a:cubicBezTo>
                  <a:cubicBezTo>
                    <a:pt x="2591" y="367"/>
                    <a:pt x="2519" y="356"/>
                    <a:pt x="2438" y="356"/>
                  </a:cubicBezTo>
                  <a:cubicBezTo>
                    <a:pt x="2359" y="356"/>
                    <a:pt x="2272" y="369"/>
                    <a:pt x="2182" y="398"/>
                  </a:cubicBezTo>
                  <a:cubicBezTo>
                    <a:pt x="2090" y="425"/>
                    <a:pt x="1998" y="472"/>
                    <a:pt x="1903" y="543"/>
                  </a:cubicBezTo>
                  <a:cubicBezTo>
                    <a:pt x="1837" y="604"/>
                    <a:pt x="1771" y="683"/>
                    <a:pt x="1710" y="783"/>
                  </a:cubicBezTo>
                  <a:cubicBezTo>
                    <a:pt x="1660" y="867"/>
                    <a:pt x="1610" y="975"/>
                    <a:pt x="1560" y="1110"/>
                  </a:cubicBezTo>
                  <a:cubicBezTo>
                    <a:pt x="1513" y="1241"/>
                    <a:pt x="1481" y="1408"/>
                    <a:pt x="1463" y="1600"/>
                  </a:cubicBezTo>
                  <a:cubicBezTo>
                    <a:pt x="1278" y="1342"/>
                    <a:pt x="1139" y="1131"/>
                    <a:pt x="1041" y="962"/>
                  </a:cubicBezTo>
                  <a:cubicBezTo>
                    <a:pt x="944" y="793"/>
                    <a:pt x="875" y="662"/>
                    <a:pt x="830" y="559"/>
                  </a:cubicBezTo>
                  <a:cubicBezTo>
                    <a:pt x="777" y="443"/>
                    <a:pt x="748" y="353"/>
                    <a:pt x="743" y="290"/>
                  </a:cubicBezTo>
                  <a:lnTo>
                    <a:pt x="751" y="200"/>
                  </a:lnTo>
                  <a:cubicBezTo>
                    <a:pt x="754" y="172"/>
                    <a:pt x="756" y="143"/>
                    <a:pt x="764" y="108"/>
                  </a:cubicBezTo>
                  <a:cubicBezTo>
                    <a:pt x="770" y="74"/>
                    <a:pt x="777" y="37"/>
                    <a:pt x="7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4"/>
            <p:cNvSpPr/>
            <p:nvPr/>
          </p:nvSpPr>
          <p:spPr>
            <a:xfrm>
              <a:off x="4901660" y="1586485"/>
              <a:ext cx="44739" cy="41277"/>
            </a:xfrm>
            <a:custGeom>
              <a:rect b="b" l="l" r="r" t="t"/>
              <a:pathLst>
                <a:path extrusionOk="0" h="1253" w="1358">
                  <a:moveTo>
                    <a:pt x="599" y="0"/>
                  </a:moveTo>
                  <a:cubicBezTo>
                    <a:pt x="573" y="0"/>
                    <a:pt x="546" y="3"/>
                    <a:pt x="520" y="6"/>
                  </a:cubicBezTo>
                  <a:cubicBezTo>
                    <a:pt x="491" y="11"/>
                    <a:pt x="467" y="19"/>
                    <a:pt x="441" y="29"/>
                  </a:cubicBezTo>
                  <a:cubicBezTo>
                    <a:pt x="417" y="37"/>
                    <a:pt x="393" y="51"/>
                    <a:pt x="378" y="64"/>
                  </a:cubicBezTo>
                  <a:cubicBezTo>
                    <a:pt x="338" y="98"/>
                    <a:pt x="309" y="130"/>
                    <a:pt x="285" y="161"/>
                  </a:cubicBezTo>
                  <a:cubicBezTo>
                    <a:pt x="264" y="193"/>
                    <a:pt x="248" y="222"/>
                    <a:pt x="235" y="248"/>
                  </a:cubicBezTo>
                  <a:cubicBezTo>
                    <a:pt x="222" y="275"/>
                    <a:pt x="214" y="301"/>
                    <a:pt x="204" y="322"/>
                  </a:cubicBezTo>
                  <a:cubicBezTo>
                    <a:pt x="196" y="343"/>
                    <a:pt x="185" y="362"/>
                    <a:pt x="175" y="375"/>
                  </a:cubicBezTo>
                  <a:cubicBezTo>
                    <a:pt x="159" y="391"/>
                    <a:pt x="143" y="404"/>
                    <a:pt x="127" y="414"/>
                  </a:cubicBezTo>
                  <a:cubicBezTo>
                    <a:pt x="111" y="425"/>
                    <a:pt x="93" y="433"/>
                    <a:pt x="72" y="443"/>
                  </a:cubicBezTo>
                  <a:cubicBezTo>
                    <a:pt x="51" y="451"/>
                    <a:pt x="27" y="456"/>
                    <a:pt x="1" y="459"/>
                  </a:cubicBezTo>
                  <a:cubicBezTo>
                    <a:pt x="69" y="522"/>
                    <a:pt x="119" y="570"/>
                    <a:pt x="151" y="601"/>
                  </a:cubicBezTo>
                  <a:cubicBezTo>
                    <a:pt x="169" y="620"/>
                    <a:pt x="185" y="636"/>
                    <a:pt x="196" y="649"/>
                  </a:cubicBezTo>
                  <a:cubicBezTo>
                    <a:pt x="212" y="665"/>
                    <a:pt x="230" y="683"/>
                    <a:pt x="254" y="704"/>
                  </a:cubicBezTo>
                  <a:cubicBezTo>
                    <a:pt x="275" y="728"/>
                    <a:pt x="296" y="749"/>
                    <a:pt x="317" y="770"/>
                  </a:cubicBezTo>
                  <a:cubicBezTo>
                    <a:pt x="335" y="788"/>
                    <a:pt x="354" y="807"/>
                    <a:pt x="367" y="820"/>
                  </a:cubicBezTo>
                  <a:cubicBezTo>
                    <a:pt x="378" y="831"/>
                    <a:pt x="385" y="837"/>
                    <a:pt x="386" y="837"/>
                  </a:cubicBezTo>
                  <a:cubicBezTo>
                    <a:pt x="386" y="837"/>
                    <a:pt x="386" y="836"/>
                    <a:pt x="385" y="836"/>
                  </a:cubicBezTo>
                  <a:cubicBezTo>
                    <a:pt x="385" y="836"/>
                    <a:pt x="383" y="825"/>
                    <a:pt x="375" y="804"/>
                  </a:cubicBezTo>
                  <a:cubicBezTo>
                    <a:pt x="367" y="786"/>
                    <a:pt x="356" y="759"/>
                    <a:pt x="349" y="728"/>
                  </a:cubicBezTo>
                  <a:cubicBezTo>
                    <a:pt x="338" y="696"/>
                    <a:pt x="330" y="662"/>
                    <a:pt x="322" y="622"/>
                  </a:cubicBezTo>
                  <a:cubicBezTo>
                    <a:pt x="314" y="586"/>
                    <a:pt x="309" y="546"/>
                    <a:pt x="309" y="506"/>
                  </a:cubicBezTo>
                  <a:cubicBezTo>
                    <a:pt x="306" y="467"/>
                    <a:pt x="312" y="430"/>
                    <a:pt x="320" y="396"/>
                  </a:cubicBezTo>
                  <a:cubicBezTo>
                    <a:pt x="327" y="359"/>
                    <a:pt x="343" y="330"/>
                    <a:pt x="370" y="306"/>
                  </a:cubicBezTo>
                  <a:cubicBezTo>
                    <a:pt x="404" y="272"/>
                    <a:pt x="436" y="256"/>
                    <a:pt x="468" y="256"/>
                  </a:cubicBezTo>
                  <a:cubicBezTo>
                    <a:pt x="470" y="256"/>
                    <a:pt x="473" y="256"/>
                    <a:pt x="475" y="256"/>
                  </a:cubicBezTo>
                  <a:cubicBezTo>
                    <a:pt x="509" y="261"/>
                    <a:pt x="541" y="277"/>
                    <a:pt x="570" y="304"/>
                  </a:cubicBezTo>
                  <a:cubicBezTo>
                    <a:pt x="599" y="330"/>
                    <a:pt x="623" y="367"/>
                    <a:pt x="644" y="409"/>
                  </a:cubicBezTo>
                  <a:cubicBezTo>
                    <a:pt x="665" y="451"/>
                    <a:pt x="681" y="493"/>
                    <a:pt x="691" y="535"/>
                  </a:cubicBezTo>
                  <a:cubicBezTo>
                    <a:pt x="696" y="572"/>
                    <a:pt x="699" y="617"/>
                    <a:pt x="694" y="670"/>
                  </a:cubicBezTo>
                  <a:cubicBezTo>
                    <a:pt x="691" y="717"/>
                    <a:pt x="683" y="775"/>
                    <a:pt x="670" y="846"/>
                  </a:cubicBezTo>
                  <a:cubicBezTo>
                    <a:pt x="660" y="918"/>
                    <a:pt x="636" y="1007"/>
                    <a:pt x="607" y="1107"/>
                  </a:cubicBezTo>
                  <a:cubicBezTo>
                    <a:pt x="615" y="1115"/>
                    <a:pt x="623" y="1123"/>
                    <a:pt x="633" y="1134"/>
                  </a:cubicBezTo>
                  <a:cubicBezTo>
                    <a:pt x="641" y="1142"/>
                    <a:pt x="649" y="1150"/>
                    <a:pt x="660" y="1157"/>
                  </a:cubicBezTo>
                  <a:cubicBezTo>
                    <a:pt x="667" y="1165"/>
                    <a:pt x="678" y="1173"/>
                    <a:pt x="689" y="1181"/>
                  </a:cubicBezTo>
                  <a:cubicBezTo>
                    <a:pt x="699" y="1189"/>
                    <a:pt x="710" y="1200"/>
                    <a:pt x="723" y="1207"/>
                  </a:cubicBezTo>
                  <a:cubicBezTo>
                    <a:pt x="731" y="1215"/>
                    <a:pt x="741" y="1223"/>
                    <a:pt x="752" y="1229"/>
                  </a:cubicBezTo>
                  <a:cubicBezTo>
                    <a:pt x="765" y="1236"/>
                    <a:pt x="775" y="1244"/>
                    <a:pt x="786" y="1252"/>
                  </a:cubicBezTo>
                  <a:cubicBezTo>
                    <a:pt x="820" y="1202"/>
                    <a:pt x="852" y="1157"/>
                    <a:pt x="884" y="1121"/>
                  </a:cubicBezTo>
                  <a:cubicBezTo>
                    <a:pt x="913" y="1084"/>
                    <a:pt x="939" y="1052"/>
                    <a:pt x="963" y="1028"/>
                  </a:cubicBezTo>
                  <a:cubicBezTo>
                    <a:pt x="986" y="999"/>
                    <a:pt x="1013" y="976"/>
                    <a:pt x="1036" y="952"/>
                  </a:cubicBezTo>
                  <a:cubicBezTo>
                    <a:pt x="1057" y="933"/>
                    <a:pt x="1086" y="912"/>
                    <a:pt x="1118" y="891"/>
                  </a:cubicBezTo>
                  <a:cubicBezTo>
                    <a:pt x="1144" y="873"/>
                    <a:pt x="1179" y="852"/>
                    <a:pt x="1218" y="828"/>
                  </a:cubicBezTo>
                  <a:cubicBezTo>
                    <a:pt x="1260" y="804"/>
                    <a:pt x="1305" y="781"/>
                    <a:pt x="1358" y="754"/>
                  </a:cubicBezTo>
                  <a:cubicBezTo>
                    <a:pt x="1342" y="738"/>
                    <a:pt x="1326" y="723"/>
                    <a:pt x="1313" y="709"/>
                  </a:cubicBezTo>
                  <a:cubicBezTo>
                    <a:pt x="1300" y="694"/>
                    <a:pt x="1287" y="680"/>
                    <a:pt x="1276" y="670"/>
                  </a:cubicBezTo>
                  <a:cubicBezTo>
                    <a:pt x="1263" y="657"/>
                    <a:pt x="1253" y="646"/>
                    <a:pt x="1242" y="636"/>
                  </a:cubicBezTo>
                  <a:cubicBezTo>
                    <a:pt x="1231" y="625"/>
                    <a:pt x="1218" y="612"/>
                    <a:pt x="1205" y="599"/>
                  </a:cubicBezTo>
                  <a:cubicBezTo>
                    <a:pt x="1179" y="575"/>
                    <a:pt x="1147" y="541"/>
                    <a:pt x="1102" y="496"/>
                  </a:cubicBezTo>
                  <a:lnTo>
                    <a:pt x="1102" y="496"/>
                  </a:lnTo>
                  <a:cubicBezTo>
                    <a:pt x="1110" y="530"/>
                    <a:pt x="1110" y="562"/>
                    <a:pt x="1108" y="586"/>
                  </a:cubicBezTo>
                  <a:cubicBezTo>
                    <a:pt x="1105" y="612"/>
                    <a:pt x="1102" y="636"/>
                    <a:pt x="1097" y="654"/>
                  </a:cubicBezTo>
                  <a:cubicBezTo>
                    <a:pt x="1092" y="675"/>
                    <a:pt x="1084" y="694"/>
                    <a:pt x="1076" y="709"/>
                  </a:cubicBezTo>
                  <a:cubicBezTo>
                    <a:pt x="1063" y="725"/>
                    <a:pt x="1047" y="746"/>
                    <a:pt x="1026" y="770"/>
                  </a:cubicBezTo>
                  <a:cubicBezTo>
                    <a:pt x="1007" y="791"/>
                    <a:pt x="981" y="817"/>
                    <a:pt x="949" y="849"/>
                  </a:cubicBezTo>
                  <a:cubicBezTo>
                    <a:pt x="918" y="881"/>
                    <a:pt x="876" y="918"/>
                    <a:pt x="828" y="960"/>
                  </a:cubicBezTo>
                  <a:cubicBezTo>
                    <a:pt x="868" y="836"/>
                    <a:pt x="894" y="733"/>
                    <a:pt x="913" y="654"/>
                  </a:cubicBezTo>
                  <a:cubicBezTo>
                    <a:pt x="931" y="575"/>
                    <a:pt x="942" y="512"/>
                    <a:pt x="944" y="467"/>
                  </a:cubicBezTo>
                  <a:cubicBezTo>
                    <a:pt x="949" y="414"/>
                    <a:pt x="949" y="375"/>
                    <a:pt x="944" y="348"/>
                  </a:cubicBezTo>
                  <a:cubicBezTo>
                    <a:pt x="934" y="319"/>
                    <a:pt x="918" y="288"/>
                    <a:pt x="897" y="251"/>
                  </a:cubicBezTo>
                  <a:cubicBezTo>
                    <a:pt x="873" y="214"/>
                    <a:pt x="847" y="180"/>
                    <a:pt x="820" y="145"/>
                  </a:cubicBezTo>
                  <a:cubicBezTo>
                    <a:pt x="791" y="111"/>
                    <a:pt x="765" y="82"/>
                    <a:pt x="736" y="56"/>
                  </a:cubicBezTo>
                  <a:cubicBezTo>
                    <a:pt x="710" y="29"/>
                    <a:pt x="683" y="14"/>
                    <a:pt x="665" y="8"/>
                  </a:cubicBezTo>
                  <a:cubicBezTo>
                    <a:pt x="646" y="3"/>
                    <a:pt x="625" y="0"/>
                    <a:pt x="5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4"/>
            <p:cNvSpPr/>
            <p:nvPr/>
          </p:nvSpPr>
          <p:spPr>
            <a:xfrm>
              <a:off x="5078014" y="1435147"/>
              <a:ext cx="44739" cy="41277"/>
            </a:xfrm>
            <a:custGeom>
              <a:rect b="b" l="l" r="r" t="t"/>
              <a:pathLst>
                <a:path extrusionOk="0" h="1253" w="1358">
                  <a:moveTo>
                    <a:pt x="598" y="1"/>
                  </a:moveTo>
                  <a:cubicBezTo>
                    <a:pt x="572" y="1"/>
                    <a:pt x="546" y="4"/>
                    <a:pt x="519" y="9"/>
                  </a:cubicBezTo>
                  <a:cubicBezTo>
                    <a:pt x="490" y="11"/>
                    <a:pt x="464" y="19"/>
                    <a:pt x="440" y="30"/>
                  </a:cubicBezTo>
                  <a:cubicBezTo>
                    <a:pt x="414" y="38"/>
                    <a:pt x="393" y="51"/>
                    <a:pt x="377" y="67"/>
                  </a:cubicBezTo>
                  <a:cubicBezTo>
                    <a:pt x="338" y="98"/>
                    <a:pt x="309" y="133"/>
                    <a:pt x="285" y="162"/>
                  </a:cubicBezTo>
                  <a:cubicBezTo>
                    <a:pt x="264" y="193"/>
                    <a:pt x="248" y="222"/>
                    <a:pt x="235" y="249"/>
                  </a:cubicBezTo>
                  <a:cubicBezTo>
                    <a:pt x="222" y="278"/>
                    <a:pt x="214" y="301"/>
                    <a:pt x="203" y="322"/>
                  </a:cubicBezTo>
                  <a:cubicBezTo>
                    <a:pt x="195" y="344"/>
                    <a:pt x="185" y="362"/>
                    <a:pt x="172" y="378"/>
                  </a:cubicBezTo>
                  <a:cubicBezTo>
                    <a:pt x="158" y="391"/>
                    <a:pt x="143" y="404"/>
                    <a:pt x="127" y="415"/>
                  </a:cubicBezTo>
                  <a:cubicBezTo>
                    <a:pt x="111" y="425"/>
                    <a:pt x="92" y="433"/>
                    <a:pt x="71" y="444"/>
                  </a:cubicBezTo>
                  <a:cubicBezTo>
                    <a:pt x="50" y="452"/>
                    <a:pt x="27" y="457"/>
                    <a:pt x="0" y="460"/>
                  </a:cubicBezTo>
                  <a:cubicBezTo>
                    <a:pt x="69" y="523"/>
                    <a:pt x="119" y="573"/>
                    <a:pt x="150" y="602"/>
                  </a:cubicBezTo>
                  <a:cubicBezTo>
                    <a:pt x="169" y="623"/>
                    <a:pt x="185" y="639"/>
                    <a:pt x="195" y="649"/>
                  </a:cubicBezTo>
                  <a:cubicBezTo>
                    <a:pt x="211" y="665"/>
                    <a:pt x="229" y="684"/>
                    <a:pt x="253" y="705"/>
                  </a:cubicBezTo>
                  <a:cubicBezTo>
                    <a:pt x="274" y="728"/>
                    <a:pt x="295" y="749"/>
                    <a:pt x="316" y="770"/>
                  </a:cubicBezTo>
                  <a:cubicBezTo>
                    <a:pt x="335" y="792"/>
                    <a:pt x="353" y="807"/>
                    <a:pt x="367" y="821"/>
                  </a:cubicBezTo>
                  <a:cubicBezTo>
                    <a:pt x="378" y="832"/>
                    <a:pt x="385" y="837"/>
                    <a:pt x="385" y="837"/>
                  </a:cubicBezTo>
                  <a:cubicBezTo>
                    <a:pt x="386" y="837"/>
                    <a:pt x="385" y="837"/>
                    <a:pt x="385" y="836"/>
                  </a:cubicBezTo>
                  <a:cubicBezTo>
                    <a:pt x="385" y="836"/>
                    <a:pt x="382" y="826"/>
                    <a:pt x="374" y="807"/>
                  </a:cubicBezTo>
                  <a:cubicBezTo>
                    <a:pt x="367" y="786"/>
                    <a:pt x="356" y="760"/>
                    <a:pt x="348" y="728"/>
                  </a:cubicBezTo>
                  <a:cubicBezTo>
                    <a:pt x="338" y="697"/>
                    <a:pt x="330" y="662"/>
                    <a:pt x="322" y="623"/>
                  </a:cubicBezTo>
                  <a:cubicBezTo>
                    <a:pt x="314" y="586"/>
                    <a:pt x="309" y="546"/>
                    <a:pt x="309" y="507"/>
                  </a:cubicBezTo>
                  <a:cubicBezTo>
                    <a:pt x="306" y="467"/>
                    <a:pt x="311" y="431"/>
                    <a:pt x="319" y="396"/>
                  </a:cubicBezTo>
                  <a:cubicBezTo>
                    <a:pt x="327" y="359"/>
                    <a:pt x="343" y="330"/>
                    <a:pt x="369" y="307"/>
                  </a:cubicBezTo>
                  <a:cubicBezTo>
                    <a:pt x="401" y="274"/>
                    <a:pt x="432" y="258"/>
                    <a:pt x="462" y="258"/>
                  </a:cubicBezTo>
                  <a:cubicBezTo>
                    <a:pt x="466" y="258"/>
                    <a:pt x="470" y="259"/>
                    <a:pt x="475" y="259"/>
                  </a:cubicBezTo>
                  <a:cubicBezTo>
                    <a:pt x="509" y="262"/>
                    <a:pt x="540" y="278"/>
                    <a:pt x="569" y="304"/>
                  </a:cubicBezTo>
                  <a:cubicBezTo>
                    <a:pt x="598" y="333"/>
                    <a:pt x="622" y="367"/>
                    <a:pt x="643" y="409"/>
                  </a:cubicBezTo>
                  <a:cubicBezTo>
                    <a:pt x="664" y="454"/>
                    <a:pt x="680" y="496"/>
                    <a:pt x="691" y="536"/>
                  </a:cubicBezTo>
                  <a:cubicBezTo>
                    <a:pt x="696" y="573"/>
                    <a:pt x="696" y="618"/>
                    <a:pt x="693" y="670"/>
                  </a:cubicBezTo>
                  <a:cubicBezTo>
                    <a:pt x="691" y="718"/>
                    <a:pt x="683" y="776"/>
                    <a:pt x="670" y="847"/>
                  </a:cubicBezTo>
                  <a:cubicBezTo>
                    <a:pt x="659" y="921"/>
                    <a:pt x="635" y="1008"/>
                    <a:pt x="606" y="1110"/>
                  </a:cubicBezTo>
                  <a:cubicBezTo>
                    <a:pt x="614" y="1116"/>
                    <a:pt x="622" y="1126"/>
                    <a:pt x="630" y="1134"/>
                  </a:cubicBezTo>
                  <a:cubicBezTo>
                    <a:pt x="641" y="1142"/>
                    <a:pt x="649" y="1150"/>
                    <a:pt x="659" y="1158"/>
                  </a:cubicBezTo>
                  <a:cubicBezTo>
                    <a:pt x="667" y="1166"/>
                    <a:pt x="678" y="1174"/>
                    <a:pt x="688" y="1182"/>
                  </a:cubicBezTo>
                  <a:cubicBezTo>
                    <a:pt x="699" y="1192"/>
                    <a:pt x="709" y="1200"/>
                    <a:pt x="722" y="1208"/>
                  </a:cubicBezTo>
                  <a:cubicBezTo>
                    <a:pt x="730" y="1216"/>
                    <a:pt x="741" y="1224"/>
                    <a:pt x="751" y="1232"/>
                  </a:cubicBezTo>
                  <a:cubicBezTo>
                    <a:pt x="764" y="1240"/>
                    <a:pt x="775" y="1245"/>
                    <a:pt x="786" y="1253"/>
                  </a:cubicBezTo>
                  <a:cubicBezTo>
                    <a:pt x="820" y="1203"/>
                    <a:pt x="851" y="1158"/>
                    <a:pt x="883" y="1121"/>
                  </a:cubicBezTo>
                  <a:cubicBezTo>
                    <a:pt x="912" y="1084"/>
                    <a:pt x="938" y="1055"/>
                    <a:pt x="962" y="1029"/>
                  </a:cubicBezTo>
                  <a:cubicBezTo>
                    <a:pt x="986" y="1000"/>
                    <a:pt x="1012" y="976"/>
                    <a:pt x="1036" y="955"/>
                  </a:cubicBezTo>
                  <a:cubicBezTo>
                    <a:pt x="1057" y="934"/>
                    <a:pt x="1086" y="913"/>
                    <a:pt x="1118" y="892"/>
                  </a:cubicBezTo>
                  <a:cubicBezTo>
                    <a:pt x="1144" y="873"/>
                    <a:pt x="1178" y="852"/>
                    <a:pt x="1218" y="828"/>
                  </a:cubicBezTo>
                  <a:cubicBezTo>
                    <a:pt x="1260" y="805"/>
                    <a:pt x="1305" y="781"/>
                    <a:pt x="1357" y="755"/>
                  </a:cubicBezTo>
                  <a:cubicBezTo>
                    <a:pt x="1342" y="739"/>
                    <a:pt x="1326" y="726"/>
                    <a:pt x="1313" y="710"/>
                  </a:cubicBezTo>
                  <a:cubicBezTo>
                    <a:pt x="1299" y="694"/>
                    <a:pt x="1286" y="681"/>
                    <a:pt x="1276" y="670"/>
                  </a:cubicBezTo>
                  <a:cubicBezTo>
                    <a:pt x="1263" y="657"/>
                    <a:pt x="1252" y="647"/>
                    <a:pt x="1241" y="636"/>
                  </a:cubicBezTo>
                  <a:cubicBezTo>
                    <a:pt x="1231" y="626"/>
                    <a:pt x="1218" y="615"/>
                    <a:pt x="1205" y="599"/>
                  </a:cubicBezTo>
                  <a:cubicBezTo>
                    <a:pt x="1178" y="575"/>
                    <a:pt x="1144" y="541"/>
                    <a:pt x="1102" y="499"/>
                  </a:cubicBezTo>
                  <a:lnTo>
                    <a:pt x="1102" y="499"/>
                  </a:lnTo>
                  <a:cubicBezTo>
                    <a:pt x="1110" y="531"/>
                    <a:pt x="1110" y="562"/>
                    <a:pt x="1107" y="589"/>
                  </a:cubicBezTo>
                  <a:cubicBezTo>
                    <a:pt x="1104" y="612"/>
                    <a:pt x="1102" y="636"/>
                    <a:pt x="1097" y="655"/>
                  </a:cubicBezTo>
                  <a:cubicBezTo>
                    <a:pt x="1091" y="676"/>
                    <a:pt x="1083" y="694"/>
                    <a:pt x="1075" y="710"/>
                  </a:cubicBezTo>
                  <a:cubicBezTo>
                    <a:pt x="1062" y="726"/>
                    <a:pt x="1046" y="747"/>
                    <a:pt x="1025" y="770"/>
                  </a:cubicBezTo>
                  <a:cubicBezTo>
                    <a:pt x="1007" y="792"/>
                    <a:pt x="981" y="818"/>
                    <a:pt x="949" y="850"/>
                  </a:cubicBezTo>
                  <a:cubicBezTo>
                    <a:pt x="917" y="881"/>
                    <a:pt x="875" y="918"/>
                    <a:pt x="828" y="960"/>
                  </a:cubicBezTo>
                  <a:cubicBezTo>
                    <a:pt x="867" y="836"/>
                    <a:pt x="894" y="736"/>
                    <a:pt x="912" y="655"/>
                  </a:cubicBezTo>
                  <a:cubicBezTo>
                    <a:pt x="928" y="575"/>
                    <a:pt x="941" y="512"/>
                    <a:pt x="944" y="467"/>
                  </a:cubicBezTo>
                  <a:cubicBezTo>
                    <a:pt x="949" y="415"/>
                    <a:pt x="949" y="375"/>
                    <a:pt x="944" y="349"/>
                  </a:cubicBezTo>
                  <a:cubicBezTo>
                    <a:pt x="933" y="320"/>
                    <a:pt x="917" y="288"/>
                    <a:pt x="896" y="251"/>
                  </a:cubicBezTo>
                  <a:cubicBezTo>
                    <a:pt x="873" y="214"/>
                    <a:pt x="846" y="180"/>
                    <a:pt x="820" y="146"/>
                  </a:cubicBezTo>
                  <a:cubicBezTo>
                    <a:pt x="791" y="112"/>
                    <a:pt x="764" y="83"/>
                    <a:pt x="735" y="56"/>
                  </a:cubicBezTo>
                  <a:cubicBezTo>
                    <a:pt x="709" y="30"/>
                    <a:pt x="683" y="17"/>
                    <a:pt x="664" y="11"/>
                  </a:cubicBezTo>
                  <a:cubicBezTo>
                    <a:pt x="646" y="4"/>
                    <a:pt x="625" y="1"/>
                    <a:pt x="5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4"/>
            <p:cNvSpPr/>
            <p:nvPr/>
          </p:nvSpPr>
          <p:spPr>
            <a:xfrm>
              <a:off x="5173851" y="1352956"/>
              <a:ext cx="44739" cy="41178"/>
            </a:xfrm>
            <a:custGeom>
              <a:rect b="b" l="l" r="r" t="t"/>
              <a:pathLst>
                <a:path extrusionOk="0" h="1250" w="1358">
                  <a:moveTo>
                    <a:pt x="599" y="0"/>
                  </a:moveTo>
                  <a:cubicBezTo>
                    <a:pt x="573" y="0"/>
                    <a:pt x="546" y="0"/>
                    <a:pt x="520" y="5"/>
                  </a:cubicBezTo>
                  <a:cubicBezTo>
                    <a:pt x="494" y="11"/>
                    <a:pt x="467" y="19"/>
                    <a:pt x="441" y="27"/>
                  </a:cubicBezTo>
                  <a:cubicBezTo>
                    <a:pt x="417" y="37"/>
                    <a:pt x="396" y="50"/>
                    <a:pt x="378" y="63"/>
                  </a:cubicBezTo>
                  <a:cubicBezTo>
                    <a:pt x="338" y="98"/>
                    <a:pt x="309" y="129"/>
                    <a:pt x="288" y="161"/>
                  </a:cubicBezTo>
                  <a:cubicBezTo>
                    <a:pt x="267" y="193"/>
                    <a:pt x="248" y="222"/>
                    <a:pt x="235" y="248"/>
                  </a:cubicBezTo>
                  <a:cubicBezTo>
                    <a:pt x="225" y="274"/>
                    <a:pt x="214" y="298"/>
                    <a:pt x="206" y="322"/>
                  </a:cubicBezTo>
                  <a:cubicBezTo>
                    <a:pt x="198" y="343"/>
                    <a:pt x="188" y="361"/>
                    <a:pt x="175" y="374"/>
                  </a:cubicBezTo>
                  <a:cubicBezTo>
                    <a:pt x="159" y="390"/>
                    <a:pt x="143" y="403"/>
                    <a:pt x="127" y="414"/>
                  </a:cubicBezTo>
                  <a:cubicBezTo>
                    <a:pt x="111" y="422"/>
                    <a:pt x="93" y="432"/>
                    <a:pt x="72" y="440"/>
                  </a:cubicBezTo>
                  <a:cubicBezTo>
                    <a:pt x="51" y="451"/>
                    <a:pt x="27" y="456"/>
                    <a:pt x="1" y="456"/>
                  </a:cubicBezTo>
                  <a:cubicBezTo>
                    <a:pt x="69" y="522"/>
                    <a:pt x="119" y="569"/>
                    <a:pt x="151" y="601"/>
                  </a:cubicBezTo>
                  <a:cubicBezTo>
                    <a:pt x="169" y="620"/>
                    <a:pt x="185" y="635"/>
                    <a:pt x="198" y="649"/>
                  </a:cubicBezTo>
                  <a:cubicBezTo>
                    <a:pt x="214" y="662"/>
                    <a:pt x="233" y="680"/>
                    <a:pt x="254" y="704"/>
                  </a:cubicBezTo>
                  <a:cubicBezTo>
                    <a:pt x="275" y="725"/>
                    <a:pt x="296" y="749"/>
                    <a:pt x="317" y="770"/>
                  </a:cubicBezTo>
                  <a:cubicBezTo>
                    <a:pt x="338" y="788"/>
                    <a:pt x="354" y="807"/>
                    <a:pt x="367" y="820"/>
                  </a:cubicBezTo>
                  <a:cubicBezTo>
                    <a:pt x="378" y="831"/>
                    <a:pt x="385" y="836"/>
                    <a:pt x="387" y="836"/>
                  </a:cubicBezTo>
                  <a:cubicBezTo>
                    <a:pt x="388" y="836"/>
                    <a:pt x="388" y="836"/>
                    <a:pt x="388" y="836"/>
                  </a:cubicBezTo>
                  <a:cubicBezTo>
                    <a:pt x="388" y="836"/>
                    <a:pt x="383" y="825"/>
                    <a:pt x="375" y="804"/>
                  </a:cubicBezTo>
                  <a:cubicBezTo>
                    <a:pt x="367" y="786"/>
                    <a:pt x="359" y="759"/>
                    <a:pt x="349" y="728"/>
                  </a:cubicBezTo>
                  <a:cubicBezTo>
                    <a:pt x="338" y="696"/>
                    <a:pt x="330" y="662"/>
                    <a:pt x="322" y="622"/>
                  </a:cubicBezTo>
                  <a:cubicBezTo>
                    <a:pt x="314" y="583"/>
                    <a:pt x="309" y="546"/>
                    <a:pt x="309" y="506"/>
                  </a:cubicBezTo>
                  <a:cubicBezTo>
                    <a:pt x="306" y="467"/>
                    <a:pt x="312" y="430"/>
                    <a:pt x="320" y="393"/>
                  </a:cubicBezTo>
                  <a:cubicBezTo>
                    <a:pt x="330" y="359"/>
                    <a:pt x="346" y="330"/>
                    <a:pt x="370" y="306"/>
                  </a:cubicBezTo>
                  <a:cubicBezTo>
                    <a:pt x="404" y="272"/>
                    <a:pt x="436" y="256"/>
                    <a:pt x="468" y="256"/>
                  </a:cubicBezTo>
                  <a:cubicBezTo>
                    <a:pt x="470" y="256"/>
                    <a:pt x="473" y="256"/>
                    <a:pt x="475" y="256"/>
                  </a:cubicBezTo>
                  <a:cubicBezTo>
                    <a:pt x="512" y="261"/>
                    <a:pt x="541" y="277"/>
                    <a:pt x="570" y="303"/>
                  </a:cubicBezTo>
                  <a:cubicBezTo>
                    <a:pt x="599" y="330"/>
                    <a:pt x="625" y="367"/>
                    <a:pt x="644" y="409"/>
                  </a:cubicBezTo>
                  <a:cubicBezTo>
                    <a:pt x="665" y="451"/>
                    <a:pt x="681" y="493"/>
                    <a:pt x="691" y="535"/>
                  </a:cubicBezTo>
                  <a:cubicBezTo>
                    <a:pt x="696" y="572"/>
                    <a:pt x="699" y="617"/>
                    <a:pt x="696" y="670"/>
                  </a:cubicBezTo>
                  <a:cubicBezTo>
                    <a:pt x="691" y="714"/>
                    <a:pt x="683" y="775"/>
                    <a:pt x="673" y="846"/>
                  </a:cubicBezTo>
                  <a:cubicBezTo>
                    <a:pt x="660" y="917"/>
                    <a:pt x="638" y="1004"/>
                    <a:pt x="607" y="1107"/>
                  </a:cubicBezTo>
                  <a:cubicBezTo>
                    <a:pt x="615" y="1115"/>
                    <a:pt x="623" y="1123"/>
                    <a:pt x="633" y="1131"/>
                  </a:cubicBezTo>
                  <a:cubicBezTo>
                    <a:pt x="641" y="1141"/>
                    <a:pt x="652" y="1149"/>
                    <a:pt x="660" y="1155"/>
                  </a:cubicBezTo>
                  <a:cubicBezTo>
                    <a:pt x="670" y="1162"/>
                    <a:pt x="678" y="1173"/>
                    <a:pt x="689" y="1181"/>
                  </a:cubicBezTo>
                  <a:cubicBezTo>
                    <a:pt x="699" y="1189"/>
                    <a:pt x="712" y="1197"/>
                    <a:pt x="723" y="1205"/>
                  </a:cubicBezTo>
                  <a:cubicBezTo>
                    <a:pt x="733" y="1212"/>
                    <a:pt x="741" y="1220"/>
                    <a:pt x="754" y="1228"/>
                  </a:cubicBezTo>
                  <a:cubicBezTo>
                    <a:pt x="765" y="1236"/>
                    <a:pt x="776" y="1244"/>
                    <a:pt x="786" y="1249"/>
                  </a:cubicBezTo>
                  <a:cubicBezTo>
                    <a:pt x="820" y="1199"/>
                    <a:pt x="855" y="1157"/>
                    <a:pt x="884" y="1120"/>
                  </a:cubicBezTo>
                  <a:cubicBezTo>
                    <a:pt x="913" y="1083"/>
                    <a:pt x="939" y="1052"/>
                    <a:pt x="963" y="1028"/>
                  </a:cubicBezTo>
                  <a:cubicBezTo>
                    <a:pt x="989" y="999"/>
                    <a:pt x="1013" y="973"/>
                    <a:pt x="1036" y="952"/>
                  </a:cubicBezTo>
                  <a:cubicBezTo>
                    <a:pt x="1058" y="933"/>
                    <a:pt x="1086" y="912"/>
                    <a:pt x="1118" y="891"/>
                  </a:cubicBezTo>
                  <a:cubicBezTo>
                    <a:pt x="1144" y="873"/>
                    <a:pt x="1179" y="851"/>
                    <a:pt x="1218" y="828"/>
                  </a:cubicBezTo>
                  <a:cubicBezTo>
                    <a:pt x="1260" y="804"/>
                    <a:pt x="1305" y="778"/>
                    <a:pt x="1358" y="754"/>
                  </a:cubicBezTo>
                  <a:cubicBezTo>
                    <a:pt x="1342" y="738"/>
                    <a:pt x="1326" y="722"/>
                    <a:pt x="1313" y="706"/>
                  </a:cubicBezTo>
                  <a:cubicBezTo>
                    <a:pt x="1300" y="693"/>
                    <a:pt x="1287" y="680"/>
                    <a:pt x="1276" y="670"/>
                  </a:cubicBezTo>
                  <a:cubicBezTo>
                    <a:pt x="1263" y="656"/>
                    <a:pt x="1253" y="643"/>
                    <a:pt x="1242" y="635"/>
                  </a:cubicBezTo>
                  <a:cubicBezTo>
                    <a:pt x="1234" y="625"/>
                    <a:pt x="1221" y="612"/>
                    <a:pt x="1205" y="598"/>
                  </a:cubicBezTo>
                  <a:cubicBezTo>
                    <a:pt x="1179" y="575"/>
                    <a:pt x="1147" y="540"/>
                    <a:pt x="1105" y="496"/>
                  </a:cubicBezTo>
                  <a:lnTo>
                    <a:pt x="1105" y="496"/>
                  </a:lnTo>
                  <a:cubicBezTo>
                    <a:pt x="1110" y="530"/>
                    <a:pt x="1110" y="559"/>
                    <a:pt x="1108" y="585"/>
                  </a:cubicBezTo>
                  <a:cubicBezTo>
                    <a:pt x="1105" y="612"/>
                    <a:pt x="1102" y="633"/>
                    <a:pt x="1097" y="651"/>
                  </a:cubicBezTo>
                  <a:cubicBezTo>
                    <a:pt x="1092" y="675"/>
                    <a:pt x="1084" y="693"/>
                    <a:pt x="1076" y="709"/>
                  </a:cubicBezTo>
                  <a:cubicBezTo>
                    <a:pt x="1065" y="725"/>
                    <a:pt x="1047" y="746"/>
                    <a:pt x="1026" y="770"/>
                  </a:cubicBezTo>
                  <a:cubicBezTo>
                    <a:pt x="1007" y="791"/>
                    <a:pt x="981" y="817"/>
                    <a:pt x="949" y="849"/>
                  </a:cubicBezTo>
                  <a:cubicBezTo>
                    <a:pt x="918" y="878"/>
                    <a:pt x="878" y="915"/>
                    <a:pt x="828" y="959"/>
                  </a:cubicBezTo>
                  <a:cubicBezTo>
                    <a:pt x="868" y="836"/>
                    <a:pt x="897" y="733"/>
                    <a:pt x="913" y="654"/>
                  </a:cubicBezTo>
                  <a:cubicBezTo>
                    <a:pt x="931" y="575"/>
                    <a:pt x="942" y="511"/>
                    <a:pt x="944" y="467"/>
                  </a:cubicBezTo>
                  <a:cubicBezTo>
                    <a:pt x="949" y="414"/>
                    <a:pt x="949" y="372"/>
                    <a:pt x="944" y="345"/>
                  </a:cubicBezTo>
                  <a:cubicBezTo>
                    <a:pt x="936" y="319"/>
                    <a:pt x="920" y="287"/>
                    <a:pt x="897" y="251"/>
                  </a:cubicBezTo>
                  <a:cubicBezTo>
                    <a:pt x="873" y="214"/>
                    <a:pt x="847" y="179"/>
                    <a:pt x="820" y="145"/>
                  </a:cubicBezTo>
                  <a:cubicBezTo>
                    <a:pt x="791" y="111"/>
                    <a:pt x="765" y="82"/>
                    <a:pt x="736" y="56"/>
                  </a:cubicBezTo>
                  <a:cubicBezTo>
                    <a:pt x="710" y="29"/>
                    <a:pt x="686" y="13"/>
                    <a:pt x="665" y="8"/>
                  </a:cubicBezTo>
                  <a:cubicBezTo>
                    <a:pt x="646" y="3"/>
                    <a:pt x="625" y="0"/>
                    <a:pt x="5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4"/>
            <p:cNvSpPr/>
            <p:nvPr/>
          </p:nvSpPr>
          <p:spPr>
            <a:xfrm>
              <a:off x="5020427" y="1767834"/>
              <a:ext cx="118569" cy="64468"/>
            </a:xfrm>
            <a:custGeom>
              <a:rect b="b" l="l" r="r" t="t"/>
              <a:pathLst>
                <a:path extrusionOk="0" h="1957" w="3599">
                  <a:moveTo>
                    <a:pt x="1798" y="1"/>
                  </a:moveTo>
                  <a:cubicBezTo>
                    <a:pt x="805" y="1"/>
                    <a:pt x="1" y="438"/>
                    <a:pt x="1" y="979"/>
                  </a:cubicBezTo>
                  <a:cubicBezTo>
                    <a:pt x="1" y="1519"/>
                    <a:pt x="805" y="1956"/>
                    <a:pt x="1798" y="1956"/>
                  </a:cubicBezTo>
                  <a:cubicBezTo>
                    <a:pt x="2792" y="1956"/>
                    <a:pt x="3598" y="1519"/>
                    <a:pt x="3598" y="979"/>
                  </a:cubicBezTo>
                  <a:cubicBezTo>
                    <a:pt x="3598" y="438"/>
                    <a:pt x="2792" y="1"/>
                    <a:pt x="179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4"/>
            <p:cNvSpPr/>
            <p:nvPr/>
          </p:nvSpPr>
          <p:spPr>
            <a:xfrm>
              <a:off x="5055348" y="1790235"/>
              <a:ext cx="50571" cy="24081"/>
            </a:xfrm>
            <a:custGeom>
              <a:rect b="b" l="l" r="r" t="t"/>
              <a:pathLst>
                <a:path extrusionOk="0" h="731" w="1535">
                  <a:moveTo>
                    <a:pt x="767" y="1"/>
                  </a:moveTo>
                  <a:cubicBezTo>
                    <a:pt x="343" y="1"/>
                    <a:pt x="0" y="164"/>
                    <a:pt x="0" y="367"/>
                  </a:cubicBezTo>
                  <a:cubicBezTo>
                    <a:pt x="0" y="567"/>
                    <a:pt x="343" y="731"/>
                    <a:pt x="767" y="731"/>
                  </a:cubicBezTo>
                  <a:cubicBezTo>
                    <a:pt x="1189" y="731"/>
                    <a:pt x="1534" y="567"/>
                    <a:pt x="1534" y="367"/>
                  </a:cubicBezTo>
                  <a:cubicBezTo>
                    <a:pt x="1534" y="164"/>
                    <a:pt x="1189" y="1"/>
                    <a:pt x="7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4"/>
            <p:cNvSpPr/>
            <p:nvPr/>
          </p:nvSpPr>
          <p:spPr>
            <a:xfrm>
              <a:off x="5263297" y="1529956"/>
              <a:ext cx="118536" cy="64468"/>
            </a:xfrm>
            <a:custGeom>
              <a:rect b="b" l="l" r="r" t="t"/>
              <a:pathLst>
                <a:path extrusionOk="0" h="1957" w="3598">
                  <a:moveTo>
                    <a:pt x="1800" y="1"/>
                  </a:moveTo>
                  <a:cubicBezTo>
                    <a:pt x="807" y="1"/>
                    <a:pt x="0" y="438"/>
                    <a:pt x="0" y="979"/>
                  </a:cubicBezTo>
                  <a:cubicBezTo>
                    <a:pt x="0" y="1519"/>
                    <a:pt x="807" y="1956"/>
                    <a:pt x="1800" y="1956"/>
                  </a:cubicBezTo>
                  <a:cubicBezTo>
                    <a:pt x="2791" y="1956"/>
                    <a:pt x="3598" y="1519"/>
                    <a:pt x="3598" y="979"/>
                  </a:cubicBezTo>
                  <a:cubicBezTo>
                    <a:pt x="3598" y="438"/>
                    <a:pt x="2791" y="1"/>
                    <a:pt x="18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4"/>
            <p:cNvSpPr/>
            <p:nvPr/>
          </p:nvSpPr>
          <p:spPr>
            <a:xfrm>
              <a:off x="5297329" y="1553246"/>
              <a:ext cx="50571" cy="24147"/>
            </a:xfrm>
            <a:custGeom>
              <a:rect b="b" l="l" r="r" t="t"/>
              <a:pathLst>
                <a:path extrusionOk="0" h="733" w="1535">
                  <a:moveTo>
                    <a:pt x="767" y="0"/>
                  </a:moveTo>
                  <a:cubicBezTo>
                    <a:pt x="343" y="0"/>
                    <a:pt x="0" y="163"/>
                    <a:pt x="0" y="366"/>
                  </a:cubicBezTo>
                  <a:cubicBezTo>
                    <a:pt x="0" y="569"/>
                    <a:pt x="343" y="733"/>
                    <a:pt x="767" y="733"/>
                  </a:cubicBezTo>
                  <a:cubicBezTo>
                    <a:pt x="1189" y="733"/>
                    <a:pt x="1534" y="569"/>
                    <a:pt x="1534" y="366"/>
                  </a:cubicBezTo>
                  <a:cubicBezTo>
                    <a:pt x="1534" y="163"/>
                    <a:pt x="1189" y="0"/>
                    <a:pt x="7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4"/>
            <p:cNvSpPr/>
            <p:nvPr/>
          </p:nvSpPr>
          <p:spPr>
            <a:xfrm>
              <a:off x="4637937" y="1463643"/>
              <a:ext cx="110728" cy="98564"/>
            </a:xfrm>
            <a:custGeom>
              <a:rect b="b" l="l" r="r" t="t"/>
              <a:pathLst>
                <a:path extrusionOk="0" h="2992" w="3361">
                  <a:moveTo>
                    <a:pt x="2886" y="0"/>
                  </a:moveTo>
                  <a:cubicBezTo>
                    <a:pt x="2886" y="0"/>
                    <a:pt x="0" y="654"/>
                    <a:pt x="1552" y="2992"/>
                  </a:cubicBezTo>
                  <a:lnTo>
                    <a:pt x="3360" y="1969"/>
                  </a:lnTo>
                  <a:lnTo>
                    <a:pt x="288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4"/>
            <p:cNvSpPr/>
            <p:nvPr/>
          </p:nvSpPr>
          <p:spPr>
            <a:xfrm>
              <a:off x="4707912" y="1470594"/>
              <a:ext cx="28497" cy="68092"/>
            </a:xfrm>
            <a:custGeom>
              <a:rect b="b" l="l" r="r" t="t"/>
              <a:pathLst>
                <a:path extrusionOk="0" h="2067" w="865">
                  <a:moveTo>
                    <a:pt x="209" y="0"/>
                  </a:moveTo>
                  <a:lnTo>
                    <a:pt x="0" y="69"/>
                  </a:lnTo>
                  <a:lnTo>
                    <a:pt x="657" y="2066"/>
                  </a:lnTo>
                  <a:lnTo>
                    <a:pt x="865" y="1998"/>
                  </a:lnTo>
                  <a:lnTo>
                    <a:pt x="2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4"/>
            <p:cNvSpPr/>
            <p:nvPr/>
          </p:nvSpPr>
          <p:spPr>
            <a:xfrm>
              <a:off x="4690978" y="1481102"/>
              <a:ext cx="27904" cy="67565"/>
            </a:xfrm>
            <a:custGeom>
              <a:rect b="b" l="l" r="r" t="t"/>
              <a:pathLst>
                <a:path extrusionOk="0" h="2051" w="847">
                  <a:moveTo>
                    <a:pt x="209" y="0"/>
                  </a:moveTo>
                  <a:lnTo>
                    <a:pt x="0" y="69"/>
                  </a:lnTo>
                  <a:lnTo>
                    <a:pt x="638" y="2050"/>
                  </a:lnTo>
                  <a:lnTo>
                    <a:pt x="846" y="1985"/>
                  </a:lnTo>
                  <a:lnTo>
                    <a:pt x="2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4"/>
            <p:cNvSpPr/>
            <p:nvPr/>
          </p:nvSpPr>
          <p:spPr>
            <a:xfrm>
              <a:off x="4678986" y="1493258"/>
              <a:ext cx="24511" cy="63843"/>
            </a:xfrm>
            <a:custGeom>
              <a:rect b="b" l="l" r="r" t="t"/>
              <a:pathLst>
                <a:path extrusionOk="0" h="1938" w="744">
                  <a:moveTo>
                    <a:pt x="212" y="0"/>
                  </a:moveTo>
                  <a:lnTo>
                    <a:pt x="1" y="61"/>
                  </a:lnTo>
                  <a:lnTo>
                    <a:pt x="533" y="1937"/>
                  </a:lnTo>
                  <a:lnTo>
                    <a:pt x="744" y="1876"/>
                  </a:lnTo>
                  <a:lnTo>
                    <a:pt x="21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4"/>
            <p:cNvSpPr/>
            <p:nvPr/>
          </p:nvSpPr>
          <p:spPr>
            <a:xfrm>
              <a:off x="4720135" y="1419961"/>
              <a:ext cx="110761" cy="98564"/>
            </a:xfrm>
            <a:custGeom>
              <a:rect b="b" l="l" r="r" t="t"/>
              <a:pathLst>
                <a:path extrusionOk="0" h="2992" w="3362">
                  <a:moveTo>
                    <a:pt x="2887" y="1"/>
                  </a:moveTo>
                  <a:cubicBezTo>
                    <a:pt x="2887" y="1"/>
                    <a:pt x="1" y="654"/>
                    <a:pt x="1553" y="2992"/>
                  </a:cubicBezTo>
                  <a:lnTo>
                    <a:pt x="3361" y="1969"/>
                  </a:lnTo>
                  <a:lnTo>
                    <a:pt x="288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4"/>
            <p:cNvSpPr/>
            <p:nvPr/>
          </p:nvSpPr>
          <p:spPr>
            <a:xfrm>
              <a:off x="4795249" y="1424836"/>
              <a:ext cx="22798" cy="70168"/>
            </a:xfrm>
            <a:custGeom>
              <a:rect b="b" l="l" r="r" t="t"/>
              <a:pathLst>
                <a:path extrusionOk="0" h="2130" w="692">
                  <a:moveTo>
                    <a:pt x="214" y="0"/>
                  </a:moveTo>
                  <a:lnTo>
                    <a:pt x="1" y="48"/>
                  </a:lnTo>
                  <a:lnTo>
                    <a:pt x="478" y="2130"/>
                  </a:lnTo>
                  <a:lnTo>
                    <a:pt x="691" y="2082"/>
                  </a:lnTo>
                  <a:lnTo>
                    <a:pt x="2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4"/>
            <p:cNvSpPr/>
            <p:nvPr/>
          </p:nvSpPr>
          <p:spPr>
            <a:xfrm>
              <a:off x="4776767" y="1434653"/>
              <a:ext cx="25368" cy="69377"/>
            </a:xfrm>
            <a:custGeom>
              <a:rect b="b" l="l" r="r" t="t"/>
              <a:pathLst>
                <a:path extrusionOk="0" h="2106" w="770">
                  <a:moveTo>
                    <a:pt x="211" y="0"/>
                  </a:moveTo>
                  <a:lnTo>
                    <a:pt x="0" y="58"/>
                  </a:lnTo>
                  <a:lnTo>
                    <a:pt x="559" y="2106"/>
                  </a:lnTo>
                  <a:lnTo>
                    <a:pt x="770" y="2050"/>
                  </a:lnTo>
                  <a:lnTo>
                    <a:pt x="21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4"/>
            <p:cNvSpPr/>
            <p:nvPr/>
          </p:nvSpPr>
          <p:spPr>
            <a:xfrm>
              <a:off x="4763227" y="1447303"/>
              <a:ext cx="25038" cy="64798"/>
            </a:xfrm>
            <a:custGeom>
              <a:rect b="b" l="l" r="r" t="t"/>
              <a:pathLst>
                <a:path extrusionOk="0" h="1967" w="760">
                  <a:moveTo>
                    <a:pt x="211" y="1"/>
                  </a:moveTo>
                  <a:lnTo>
                    <a:pt x="0" y="62"/>
                  </a:lnTo>
                  <a:lnTo>
                    <a:pt x="548" y="1967"/>
                  </a:lnTo>
                  <a:lnTo>
                    <a:pt x="759" y="1906"/>
                  </a:lnTo>
                  <a:lnTo>
                    <a:pt x="21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e Angles by Slidesgo">
  <a:themeElements>
    <a:clrScheme name="Simple Light">
      <a:dk1>
        <a:srgbClr val="222B5C"/>
      </a:dk1>
      <a:lt1>
        <a:srgbClr val="F3F3F3"/>
      </a:lt1>
      <a:dk2>
        <a:srgbClr val="E7E7E7"/>
      </a:dk2>
      <a:lt2>
        <a:srgbClr val="555AFF"/>
      </a:lt2>
      <a:accent1>
        <a:srgbClr val="848BF1"/>
      </a:accent1>
      <a:accent2>
        <a:srgbClr val="F7950E"/>
      </a:accent2>
      <a:accent3>
        <a:srgbClr val="F9B93F"/>
      </a:accent3>
      <a:accent4>
        <a:srgbClr val="F780B5"/>
      </a:accent4>
      <a:accent5>
        <a:srgbClr val="FABEDB"/>
      </a:accent5>
      <a:accent6>
        <a:srgbClr val="F4E4CE"/>
      </a:accent6>
      <a:hlink>
        <a:srgbClr val="222B5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